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66D6-F71D-479B-9254-D1AC708EDAE6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44E2-4230-49B4-AFFE-65810E7A1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66D6-F71D-479B-9254-D1AC708EDAE6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44E2-4230-49B4-AFFE-65810E7A1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40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66D6-F71D-479B-9254-D1AC708EDAE6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44E2-4230-49B4-AFFE-65810E7A1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03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66D6-F71D-479B-9254-D1AC708EDAE6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44E2-4230-49B4-AFFE-65810E7A1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03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66D6-F71D-479B-9254-D1AC708EDAE6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44E2-4230-49B4-AFFE-65810E7A1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379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66D6-F71D-479B-9254-D1AC708EDAE6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44E2-4230-49B4-AFFE-65810E7A1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5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66D6-F71D-479B-9254-D1AC708EDAE6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44E2-4230-49B4-AFFE-65810E7A1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24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66D6-F71D-479B-9254-D1AC708EDAE6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44E2-4230-49B4-AFFE-65810E7A1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07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66D6-F71D-479B-9254-D1AC708EDAE6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44E2-4230-49B4-AFFE-65810E7A1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56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66D6-F71D-479B-9254-D1AC708EDAE6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44E2-4230-49B4-AFFE-65810E7A1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459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366D6-F71D-479B-9254-D1AC708EDAE6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44E2-4230-49B4-AFFE-65810E7A1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7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366D6-F71D-479B-9254-D1AC708EDAE6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644E2-4230-49B4-AFFE-65810E7A1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80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04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67" y="242784"/>
            <a:ext cx="3560028" cy="4936367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138864" y="818141"/>
            <a:ext cx="54984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Прабабушка  Даши Давыдовой - </a:t>
            </a:r>
            <a:r>
              <a:rPr lang="ru-RU" sz="2800" b="1" dirty="0"/>
              <a:t>Осипова Клавдия Кузьминична</a:t>
            </a:r>
            <a:r>
              <a:rPr lang="ru-RU" sz="2800" dirty="0"/>
              <a:t>. Она не была на фронте, не воевала с фашистами, но у неё есть награды. 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Когда </a:t>
            </a:r>
            <a:r>
              <a:rPr lang="ru-RU" sz="2800" dirty="0"/>
              <a:t>началась война, </a:t>
            </a:r>
            <a:endParaRPr lang="ru-RU" sz="2800" dirty="0" smtClean="0"/>
          </a:p>
          <a:p>
            <a:pPr algn="just"/>
            <a:r>
              <a:rPr lang="ru-RU" sz="2800" dirty="0" smtClean="0"/>
              <a:t>ей </a:t>
            </a:r>
            <a:r>
              <a:rPr lang="ru-RU" sz="2800" dirty="0"/>
              <a:t>было 17 лет.</a:t>
            </a:r>
          </a:p>
        </p:txBody>
      </p:sp>
    </p:spTree>
    <p:extLst>
      <p:ext uri="{BB962C8B-B14F-4D97-AF65-F5344CB8AC3E}">
        <p14:creationId xmlns:p14="http://schemas.microsoft.com/office/powerpoint/2010/main" val="378640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8916" y="264695"/>
            <a:ext cx="918009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Вместе с другими девушками и женщинами её призвали на трудовой фронт. Заменив мужчин, ушедших в армию, они заготовляли лес, необходимый для фронта и для работы текстильной фабрики. Тяжелые бревна женщины грузили в вагоны узкоколейной железной дороги. Бабушка вспоминала, что плохо одетым, полуголодным женщинам было очень трудно. Зимой намокшая обувь – тряпичные бурки, примерзала к ногам, а стеганые куртка (стеганка) и брюки плохо согревали. Она была бригадиром. Ей приходилось водить на работу пленных немцев. Это была тяжелая работа, но вера в Победу, упорство, трудолюбие помогали труженикам тыла выстоять. На их долю выпали тяжкие испытания, сложные послевоенные будни. Их жизнь – пример мужества, героизма и преданности Родине.</a:t>
            </a:r>
          </a:p>
        </p:txBody>
      </p:sp>
    </p:spTree>
    <p:extLst>
      <p:ext uri="{BB962C8B-B14F-4D97-AF65-F5344CB8AC3E}">
        <p14:creationId xmlns:p14="http://schemas.microsoft.com/office/powerpoint/2010/main" val="26161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347" y="204537"/>
            <a:ext cx="95169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/>
              <a:t>В знак благодарности за мужество, проявленное в трудное для страны время Клавдия Кузьминична награждена медалью «За доблестный труд в Великой Отечественной войне 1941-1945 гг.» и медалями к юбилеям Победы.</a:t>
            </a:r>
          </a:p>
        </p:txBody>
      </p:sp>
    </p:spTree>
    <p:extLst>
      <p:ext uri="{BB962C8B-B14F-4D97-AF65-F5344CB8AC3E}">
        <p14:creationId xmlns:p14="http://schemas.microsoft.com/office/powerpoint/2010/main" val="120375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60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196</Words>
  <Application>Microsoft Office PowerPoint</Application>
  <PresentationFormat>Лист A4 (210x297 мм)</PresentationFormat>
  <Paragraphs>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7</cp:revision>
  <dcterms:created xsi:type="dcterms:W3CDTF">2020-05-05T14:30:02Z</dcterms:created>
  <dcterms:modified xsi:type="dcterms:W3CDTF">2020-05-05T15:44:27Z</dcterms:modified>
</cp:coreProperties>
</file>