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9144000" cy="51435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C21E525-4F63-FA47-2CF7-10E21B3A05DF}">
  <a:tblStyle styleId="{CC21E525-4F63-FA47-2CF7-10E21B3A05DF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125415" y="-16614"/>
            <a:ext cx="10273821" cy="6841099"/>
          </a:xfrm>
          <a:prstGeom prst="rect">
            <a:avLst/>
          </a:prstGeom>
        </p:spPr>
      </p:pic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>‹#›</a:t>
            </a:fld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058864" y="4394682"/>
            <a:ext cx="1971123" cy="654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10/24/2022</a:t>
            </a:fld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300" b="1" i="0">
                <a:solidFill>
                  <a:srgbClr val="F4A18D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  <a:defRPr/>
            </a:pPr>
            <a:fld id="{81D60167-4931-47E6-BA6A-407CBD079E47}" type="slidenum">
              <a:rPr spc="-145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10/24/2022</a:t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300" b="1" i="0">
                <a:solidFill>
                  <a:srgbClr val="F4A18D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  <a:defRPr/>
            </a:pPr>
            <a:fld id="{81D60167-4931-47E6-BA6A-407CBD079E47}" type="slidenum">
              <a:rPr spc="-145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500" b="0" i="0">
                <a:solidFill>
                  <a:srgbClr val="383D8F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10/24/2022</a:t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300" b="1" i="0">
                <a:solidFill>
                  <a:srgbClr val="F4A18D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  <a:defRPr/>
            </a:pPr>
            <a:fld id="{81D60167-4931-47E6-BA6A-407CBD079E47}" type="slidenum">
              <a:rPr spc="-145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>‹#›</a:t>
            </a:fld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058864" y="4394682"/>
            <a:ext cx="1971123" cy="654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4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70085" y="1807209"/>
            <a:ext cx="7603830" cy="2397377"/>
          </a:xfrm>
          <a:prstGeom prst="rect">
            <a:avLst/>
          </a:prstGeom>
        </p:spPr>
      </p:pic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>‹#›</a:t>
            </a:fld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058864" y="4394682"/>
            <a:ext cx="1971123" cy="654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2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747110">
            <a:off x="139282" y="-2034017"/>
            <a:ext cx="8503080" cy="8503080"/>
          </a:xfrm>
          <a:prstGeom prst="rect">
            <a:avLst/>
          </a:prstGeom>
        </p:spPr>
      </p:pic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>‹#›</a:t>
            </a:fld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058864" y="4394682"/>
            <a:ext cx="1971123" cy="654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3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 b="18460"/>
          <a:stretch/>
        </p:blipFill>
        <p:spPr bwMode="auto">
          <a:xfrm>
            <a:off x="-8580" y="174046"/>
            <a:ext cx="9152579" cy="4982154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 bwMode="auto">
          <a:xfrm>
            <a:off x="0" y="971550"/>
            <a:ext cx="9152580" cy="4203700"/>
          </a:xfrm>
          <a:prstGeom prst="rect">
            <a:avLst/>
          </a:prstGeom>
          <a:solidFill>
            <a:srgbClr val="000000">
              <a:alpha val="69804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 userDrawn="1"/>
        </p:nvSpPr>
        <p:spPr bwMode="auto">
          <a:xfrm>
            <a:off x="-57150" y="69850"/>
            <a:ext cx="9199795" cy="9017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-678445" y="736496"/>
            <a:ext cx="4297134" cy="4179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rcRect t="9817" b="5998"/>
          <a:stretch/>
        </p:blipFill>
        <p:spPr bwMode="auto">
          <a:xfrm>
            <a:off x="-229073" y="0"/>
            <a:ext cx="9152579" cy="3178277"/>
          </a:xfrm>
          <a:prstGeom prst="rect">
            <a:avLst/>
          </a:prstGeom>
        </p:spPr>
      </p:pic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>‹#›</a:t>
            </a:fld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058864" y="4394682"/>
            <a:ext cx="1971123" cy="654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/>
          <a:srcRect t="9817" b="5998"/>
          <a:stretch/>
        </p:blipFill>
        <p:spPr bwMode="auto"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00" b="1" cap="all" spc="-26">
                <a:solidFill>
                  <a:srgbClr val="F4A18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 lang="ru-RU"/>
              <a:t>‹#›</a:t>
            </a:fld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058864" y="4394682"/>
            <a:ext cx="1971123" cy="654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-180528" y="-1820738"/>
            <a:ext cx="1713885" cy="1656184"/>
          </a:xfrm>
          <a:prstGeom prst="rect">
            <a:avLst/>
          </a:prstGeom>
        </p:spPr>
      </p:pic>
      <p:sp>
        <p:nvSpPr>
          <p:cNvPr id="8" name="Presentation Title"/>
          <p:cNvSpPr txBox="1">
            <a:spLocks noGrp="1"/>
          </p:cNvSpPr>
          <p:nvPr>
            <p:ph type="title" hasCustomPrompt="1"/>
          </p:nvPr>
        </p:nvSpPr>
        <p:spPr bwMode="auto">
          <a:xfrm>
            <a:off x="395536" y="699542"/>
            <a:ext cx="6336703" cy="302433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1pPr>
      <a:lvl2pPr marL="783771" marR="0" indent="-326571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2pPr>
      <a:lvl3pPr marL="1219200" marR="0" indent="-3048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3pPr>
      <a:lvl4pPr marL="17373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4pPr>
      <a:lvl5pPr marL="21945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5pPr>
      <a:lvl6pPr marL="26517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31089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3566159" marR="0" indent="-365759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4023359" marR="0" indent="-365759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defRPr sz="3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achestvo.pro/academy/lessons/" TargetMode="External"/><Relationship Id="rId2" Type="http://schemas.openxmlformats.org/officeDocument/2006/relationships/hyperlink" Target="https://kachestvo.pro/vdk2022/program/14653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6904204" name="Прямоугольник 1326904203"/>
          <p:cNvSpPr/>
          <p:nvPr/>
        </p:nvSpPr>
        <p:spPr bwMode="auto">
          <a:xfrm>
            <a:off x="-62777" y="-35277"/>
            <a:ext cx="9369777" cy="540455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sp>
      <p:sp>
        <p:nvSpPr>
          <p:cNvPr id="637362189" name="Заголовок 2"/>
          <p:cNvSpPr>
            <a:spLocks noGrp="1"/>
          </p:cNvSpPr>
          <p:nvPr>
            <p:ph type="title"/>
          </p:nvPr>
        </p:nvSpPr>
        <p:spPr bwMode="auto">
          <a:xfrm>
            <a:off x="219146" y="255042"/>
            <a:ext cx="9087852" cy="1339512"/>
          </a:xfrm>
        </p:spPr>
        <p:txBody>
          <a:bodyPr/>
          <a:lstStyle/>
          <a:p>
            <a:pPr>
              <a:defRPr/>
            </a:pPr>
            <a:r>
              <a:rPr lang="ru-RU" sz="6000">
                <a:latin typeface="DIN Pro Bold"/>
                <a:ea typeface="DIN Pro Bold"/>
                <a:cs typeface="DIN Pro Bold"/>
              </a:rPr>
              <a:t>ДЕНЬ КАЧЕСТВА</a:t>
            </a:r>
            <a:r>
              <a:rPr lang="en-US" sz="6000">
                <a:latin typeface="DIN Pro Bold"/>
                <a:ea typeface="DIN Pro Bold"/>
                <a:cs typeface="DIN Pro Bold"/>
              </a:rPr>
              <a:t> </a:t>
            </a:r>
            <a:r>
              <a:rPr lang="en-US" sz="6000" b="1" i="0" u="none" strike="noStrike" cap="none" spc="0">
                <a:ln>
                  <a:noFill/>
                </a:ln>
                <a:solidFill>
                  <a:srgbClr val="F1330D"/>
                </a:solidFill>
                <a:latin typeface="DIN Pro Bold"/>
                <a:ea typeface="DIN Pro Bold"/>
                <a:cs typeface="DIN Pro Bold"/>
              </a:rPr>
              <a:t>    </a:t>
            </a:r>
            <a:r>
              <a:rPr lang="ru-RU" sz="6200" b="1" i="0" u="none" strike="noStrike" cap="none" spc="0">
                <a:ln>
                  <a:noFill/>
                </a:ln>
                <a:solidFill>
                  <a:srgbClr val="F1330D"/>
                </a:solidFill>
                <a:latin typeface="DIN Pro Bold"/>
                <a:ea typeface="DIN Pro Bold"/>
                <a:cs typeface="DIN Pro Bold"/>
              </a:rPr>
              <a:t>2022</a:t>
            </a:r>
            <a:r>
              <a:rPr lang="ru-RU" sz="6000"/>
              <a:t/>
            </a:r>
            <a:br>
              <a:rPr lang="ru-RU" sz="6000"/>
            </a:br>
            <a:endParaRPr lang="ru-RU" sz="6000">
              <a:solidFill>
                <a:srgbClr val="383F8A"/>
              </a:solidFill>
            </a:endParaRPr>
          </a:p>
        </p:txBody>
      </p:sp>
      <p:pic>
        <p:nvPicPr>
          <p:cNvPr id="407448552" name="Рисунок 40744855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82381" y="306966"/>
            <a:ext cx="9389381" cy="5281527"/>
          </a:xfrm>
          <a:prstGeom prst="rect">
            <a:avLst/>
          </a:prstGeom>
        </p:spPr>
      </p:pic>
      <p:sp>
        <p:nvSpPr>
          <p:cNvPr id="1709209976" name="Заголовок 2"/>
          <p:cNvSpPr txBox="1"/>
          <p:nvPr/>
        </p:nvSpPr>
        <p:spPr bwMode="auto">
          <a:xfrm>
            <a:off x="164976" y="2448708"/>
            <a:ext cx="5856408" cy="11017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i="0" u="none" strike="noStrike" cap="none" spc="0">
                <a:ln>
                  <a:noFill/>
                </a:ln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  <a:lvl2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3200">
                <a:solidFill>
                  <a:srgbClr val="383F8A"/>
                </a:solidFill>
              </a:rPr>
              <a:t>РОССИЯ — СТРАНА </a:t>
            </a:r>
            <a:br>
              <a:rPr lang="ru-RU" sz="3200">
                <a:solidFill>
                  <a:srgbClr val="383F8A"/>
                </a:solidFill>
              </a:rPr>
            </a:br>
            <a:r>
              <a:rPr lang="ru-RU" sz="3200">
                <a:solidFill>
                  <a:srgbClr val="383F8A"/>
                </a:solidFill>
              </a:rPr>
              <a:t>СО ЗНАКОМ КАЧЕСТВА</a:t>
            </a:r>
            <a:r>
              <a:rPr lang="ru-RU" sz="3600">
                <a:solidFill>
                  <a:srgbClr val="383F8A"/>
                </a:solidFill>
              </a:rPr>
              <a:t/>
            </a:r>
            <a:br>
              <a:rPr lang="ru-RU" sz="3600">
                <a:solidFill>
                  <a:srgbClr val="383F8A"/>
                </a:solidFill>
              </a:rPr>
            </a:br>
            <a:endParaRPr lang="ru-RU" sz="3600">
              <a:solidFill>
                <a:srgbClr val="383F8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 flipH="1">
            <a:off x="6027815" y="2913957"/>
            <a:ext cx="239533" cy="91338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 bwMode="auto">
          <a:xfrm>
            <a:off x="891141" y="1567676"/>
            <a:ext cx="5256440" cy="341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spc="-78">
                <a:solidFill>
                  <a:srgbClr val="383F8A"/>
                </a:solidFill>
                <a:latin typeface="DIN Pro Bold"/>
                <a:cs typeface="DIN Pro Bold"/>
              </a:rPr>
              <a:t>ВТОРОЙ ЧЕТВЕРГ НОЯБРЯ</a:t>
            </a:r>
          </a:p>
        </p:txBody>
      </p:sp>
      <p:graphicFrame>
        <p:nvGraphicFramePr>
          <p:cNvPr id="3" name="Таблица 4"/>
          <p:cNvGraphicFramePr>
            <a:graphicFrameLocks noGrp="1"/>
          </p:cNvGraphicFramePr>
          <p:nvPr/>
        </p:nvGraphicFramePr>
        <p:xfrm>
          <a:off x="891141" y="1928490"/>
          <a:ext cx="5256440" cy="2793775"/>
        </p:xfrm>
        <a:graphic>
          <a:graphicData uri="http://schemas.openxmlformats.org/drawingml/2006/table">
            <a:tbl>
              <a:tblPr firstRow="1" bandRow="1">
                <a:tableStyleId>{CC21E525-4F63-FA47-2CF7-10E21B3A05DF}</a:tableStyleId>
              </a:tblPr>
              <a:tblGrid>
                <a:gridCol w="750920"/>
                <a:gridCol w="750920"/>
                <a:gridCol w="750920"/>
                <a:gridCol w="750920"/>
                <a:gridCol w="750920"/>
                <a:gridCol w="750920"/>
                <a:gridCol w="750920"/>
              </a:tblGrid>
              <a:tr h="415603">
                <a:tc gridSpan="7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Bold"/>
                          <a:ea typeface="+mn-ea"/>
                          <a:cs typeface="DIN Pro Bold"/>
                        </a:rPr>
                        <a:t>НОЯБРЬ 2022</a:t>
                      </a:r>
                      <a:endParaRPr sz="1800" b="1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 Bold"/>
                        <a:ea typeface="+mn-ea"/>
                        <a:cs typeface="DIN Pro Bold"/>
                      </a:endParaRPr>
                    </a:p>
                  </a:txBody>
                  <a:tcPr marL="78846" marR="78846" marT="39424" marB="39424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371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ПН</a:t>
                      </a: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ВТ</a:t>
                      </a: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СР</a:t>
                      </a: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ЧТ</a:t>
                      </a: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ПТ</a:t>
                      </a: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СБ</a:t>
                      </a: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 Medium"/>
                          <a:ea typeface="+mn-ea"/>
                          <a:cs typeface="DIN Pro Medium"/>
                        </a:rPr>
                        <a:t>ВС</a:t>
                      </a:r>
                    </a:p>
                  </a:txBody>
                  <a:tcPr marL="78846" marR="78846" marT="39424" marB="39424" anchor="ctr"/>
                </a:tc>
              </a:tr>
              <a:tr h="3371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3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4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5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6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</a:tr>
              <a:tr h="6926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"/>
                          <a:ea typeface="+mn-ea"/>
                          <a:cs typeface="DIN Pro"/>
                        </a:rPr>
                        <a:t>7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chemeClr val="bg1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>
                    <a:solidFill>
                      <a:srgbClr val="383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"/>
                          <a:ea typeface="+mn-ea"/>
                          <a:cs typeface="DIN Pro"/>
                        </a:rPr>
                        <a:t>8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chemeClr val="bg1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>
                    <a:solidFill>
                      <a:srgbClr val="383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"/>
                          <a:ea typeface="+mn-ea"/>
                          <a:cs typeface="DIN Pro"/>
                        </a:rPr>
                        <a:t>9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chemeClr val="bg1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>
                    <a:solidFill>
                      <a:srgbClr val="383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 Bold"/>
                          <a:ea typeface="+mn-ea"/>
                          <a:cs typeface="DIN Pro Bold"/>
                        </a:rPr>
                        <a:t>10</a:t>
                      </a:r>
                      <a:endParaRPr/>
                    </a:p>
                  </a:txBody>
                  <a:tcPr marL="78846" marR="78846" marT="39424" marB="39424" anchor="ctr">
                    <a:solidFill>
                      <a:srgbClr val="D738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"/>
                          <a:ea typeface="+mn-ea"/>
                          <a:cs typeface="DIN Pro"/>
                        </a:rPr>
                        <a:t>11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chemeClr val="bg1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>
                    <a:solidFill>
                      <a:srgbClr val="383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"/>
                          <a:ea typeface="+mn-ea"/>
                          <a:cs typeface="DIN Pro"/>
                        </a:rPr>
                        <a:t>12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chemeClr val="bg1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>
                    <a:solidFill>
                      <a:srgbClr val="383F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DIN Pro"/>
                          <a:ea typeface="+mn-ea"/>
                          <a:cs typeface="DIN Pro"/>
                        </a:rPr>
                        <a:t>13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chemeClr val="bg1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>
                    <a:solidFill>
                      <a:srgbClr val="383F8A"/>
                    </a:solidFill>
                  </a:tcPr>
                </a:tc>
              </a:tr>
              <a:tr h="3371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14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15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16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17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18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19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20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</a:tr>
              <a:tr h="3371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21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22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23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24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25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26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27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</a:tr>
              <a:tr h="3371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28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29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-78">
                          <a:ln>
                            <a:noFill/>
                          </a:ln>
                          <a:solidFill>
                            <a:srgbClr val="383F8A"/>
                          </a:solidFill>
                          <a:latin typeface="DIN Pro"/>
                          <a:ea typeface="+mn-ea"/>
                          <a:cs typeface="DIN Pro"/>
                        </a:rPr>
                        <a:t>30</a:t>
                      </a:r>
                      <a:endParaRPr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600" b="0" i="0" u="none" strike="noStrike" cap="none" spc="-78">
                        <a:ln>
                          <a:noFill/>
                        </a:ln>
                        <a:solidFill>
                          <a:srgbClr val="383F8A"/>
                        </a:solidFill>
                        <a:latin typeface="DIN Pro"/>
                        <a:ea typeface="+mn-ea"/>
                        <a:cs typeface="DIN Pro"/>
                      </a:endParaRPr>
                    </a:p>
                  </a:txBody>
                  <a:tcPr marL="78846" marR="78846" marT="39424" marB="39424" anchor="ctr"/>
                </a:tc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 bwMode="auto">
          <a:xfrm>
            <a:off x="235265" y="0"/>
            <a:ext cx="3910891" cy="1215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ВСЕМИРНЫЙ ДЕНЬ КАЧЕСТВА 2022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>
                <a:latin typeface="DIN Pro"/>
                <a:cs typeface="DIN Pro"/>
              </a:rPr>
              <a:t>2</a:t>
            </a:fld>
            <a:endParaRPr lang="ru-RU">
              <a:latin typeface="DIN Pro"/>
              <a:cs typeface="DIN Pro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318416" y="2978234"/>
            <a:ext cx="171463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500" b="1" cap="all" spc="-78">
                <a:solidFill>
                  <a:srgbClr val="F1330D"/>
                </a:solidFill>
                <a:latin typeface="DIN Pro Bold"/>
                <a:ea typeface="Helvetica Neue"/>
                <a:cs typeface="DIN Pro Bold"/>
              </a:rPr>
              <a:t>НЕДЕЛЯ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ru-RU" sz="2500" b="1" cap="all" spc="-78">
                <a:solidFill>
                  <a:srgbClr val="F1330D"/>
                </a:solidFill>
                <a:latin typeface="DIN Pro Bold"/>
                <a:ea typeface="Helvetica Neue"/>
                <a:cs typeface="DIN Pro Bold"/>
              </a:rPr>
              <a:t>КАЧЕСТВА</a:t>
            </a:r>
          </a:p>
        </p:txBody>
      </p:sp>
      <p:sp>
        <p:nvSpPr>
          <p:cNvPr id="18" name="Что способно изменить мир к лучшему?…"/>
          <p:cNvSpPr txBox="1"/>
          <p:nvPr/>
        </p:nvSpPr>
        <p:spPr bwMode="auto">
          <a:xfrm>
            <a:off x="3129142" y="3469434"/>
            <a:ext cx="766690" cy="16619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  <a:latin typeface="Qanelas"/>
                <a:ea typeface="Qanelas"/>
                <a:cs typeface="Qanelas"/>
              </a:defRPr>
            </a:lvl1pPr>
          </a:lstStyle>
          <a:p>
            <a:pPr algn="ctr">
              <a:defRPr/>
            </a:pPr>
            <a:r>
              <a:rPr lang="ru-RU" sz="600" b="0">
                <a:solidFill>
                  <a:schemeClr val="bg1"/>
                </a:solidFill>
                <a:latin typeface="DIN Pro Bold"/>
                <a:ea typeface="+mn-ea"/>
                <a:cs typeface="DIN Pro Bold"/>
              </a:rPr>
              <a:t>ВСЕМИРНЫЙ </a:t>
            </a:r>
            <a:endParaRPr/>
          </a:p>
        </p:txBody>
      </p:sp>
      <p:sp>
        <p:nvSpPr>
          <p:cNvPr id="20" name="Что способно изменить мир к лучшему?…"/>
          <p:cNvSpPr txBox="1"/>
          <p:nvPr/>
        </p:nvSpPr>
        <p:spPr bwMode="auto">
          <a:xfrm>
            <a:off x="3103608" y="3560008"/>
            <a:ext cx="817758" cy="16619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  <a:latin typeface="Qanelas"/>
                <a:ea typeface="Qanelas"/>
                <a:cs typeface="Qanelas"/>
              </a:defRPr>
            </a:lvl1pPr>
          </a:lstStyle>
          <a:p>
            <a:pPr algn="ctr">
              <a:defRPr/>
            </a:pPr>
            <a:r>
              <a:rPr lang="ru-RU" sz="600" b="0">
                <a:solidFill>
                  <a:schemeClr val="bg1"/>
                </a:solidFill>
                <a:latin typeface="DIN Pro Bold"/>
                <a:ea typeface="+mn-ea"/>
                <a:cs typeface="DIN Pro Bold"/>
              </a:rPr>
              <a:t>ДЕНЬ КАЧЕСТВА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52523" y="2985109"/>
            <a:ext cx="7473329" cy="760280"/>
          </a:xfrm>
          <a:prstGeom prst="rect">
            <a:avLst/>
          </a:prstGeom>
          <a:noFill/>
          <a:ln w="25400" cap="flat">
            <a:solidFill>
              <a:srgbClr val="D73827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>
                <a:latin typeface="DIN Pro"/>
                <a:cs typeface="DIN Pro"/>
              </a:rPr>
              <a:t>3</a:t>
            </a:fld>
            <a:endParaRPr lang="ru-RU">
              <a:latin typeface="DIN Pro"/>
              <a:cs typeface="DIN Pro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59094" y="2124674"/>
            <a:ext cx="5247312" cy="2169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90000"/>
              </a:lnSpc>
              <a:defRPr sz="6000">
                <a:solidFill>
                  <a:srgbClr val="FFFFFF"/>
                </a:solidFill>
                <a:latin typeface="Qanelas-Heavy"/>
                <a:ea typeface="Qanelas-Heavy"/>
                <a:cs typeface="Qanelas-Heavy"/>
              </a:defRPr>
            </a:pPr>
            <a:r>
              <a:rPr lang="ru-RU" sz="2500" b="1" spc="-78">
                <a:solidFill>
                  <a:srgbClr val="383F8A"/>
                </a:solidFill>
                <a:latin typeface="DIN Pro Bold"/>
                <a:cs typeface="DIN Pro Bold"/>
              </a:rPr>
              <a:t>СЛОГАН ВСЕМИРНОГО ДНЯ КАЧЕСТВА В РОССИИ </a:t>
            </a:r>
            <a:endParaRPr/>
          </a:p>
          <a:p>
            <a:pPr>
              <a:lnSpc>
                <a:spcPct val="90000"/>
              </a:lnSpc>
              <a:defRPr sz="6000">
                <a:solidFill>
                  <a:srgbClr val="FFFFFF"/>
                </a:solidFill>
                <a:latin typeface="Qanelas-Heavy"/>
                <a:ea typeface="Qanelas-Heavy"/>
                <a:cs typeface="Qanelas-Heavy"/>
              </a:defRPr>
            </a:pPr>
            <a:r>
              <a:rPr lang="ru-RU" sz="2500" b="1" spc="-78">
                <a:solidFill>
                  <a:srgbClr val="383F8A"/>
                </a:solidFill>
                <a:latin typeface="DIN Pro Bold"/>
                <a:cs typeface="DIN Pro Bold"/>
              </a:rPr>
              <a:t>В 2022 ГОДУ: </a:t>
            </a:r>
            <a:endParaRPr lang="ru-RU" sz="1500" b="1" spc="-78">
              <a:solidFill>
                <a:srgbClr val="383F8A"/>
              </a:solidFill>
              <a:latin typeface="DIN Pro Bold"/>
              <a:cs typeface="DIN Pro Bold"/>
            </a:endParaRPr>
          </a:p>
          <a:p>
            <a:pPr>
              <a:lnSpc>
                <a:spcPct val="90000"/>
              </a:lnSpc>
              <a:defRPr sz="6000">
                <a:solidFill>
                  <a:srgbClr val="FFFFFF"/>
                </a:solidFill>
                <a:latin typeface="Qanelas-Heavy"/>
                <a:ea typeface="Qanelas-Heavy"/>
                <a:cs typeface="Qanelas-Heavy"/>
              </a:defRPr>
            </a:pPr>
            <a:endParaRPr lang="ru-RU" sz="1500" b="1" spc="-78">
              <a:solidFill>
                <a:srgbClr val="383F8A"/>
              </a:solidFill>
              <a:latin typeface="DIN Pro Bold"/>
              <a:cs typeface="DIN Pro Bold"/>
            </a:endParaRPr>
          </a:p>
          <a:p>
            <a:pPr>
              <a:lnSpc>
                <a:spcPct val="90000"/>
              </a:lnSpc>
              <a:defRPr sz="6000">
                <a:solidFill>
                  <a:srgbClr val="FFFFFF"/>
                </a:solidFill>
                <a:latin typeface="Qanelas-Heavy"/>
                <a:ea typeface="Qanelas-Heavy"/>
                <a:cs typeface="Qanelas-Heavy"/>
              </a:defRPr>
            </a:pPr>
            <a:r>
              <a:rPr lang="ru-RU" sz="3000" b="1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«РОССИЯ — СТРАНА</a:t>
            </a:r>
            <a:br>
              <a:rPr lang="ru-RU" sz="3000" b="1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</a:br>
            <a:r>
              <a:rPr lang="ru-RU" sz="3000" b="1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СО ЗНАКОМ КАЧЕСТВА»</a:t>
            </a:r>
            <a:endParaRPr sz="3000" b="1" spc="-78">
              <a:solidFill>
                <a:srgbClr val="F1330D"/>
              </a:solidFill>
              <a:latin typeface="DIN Pro Bold"/>
              <a:ea typeface="Qanelas-Heavy"/>
              <a:cs typeface="DIN Pro Bold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80145" y="1843060"/>
            <a:ext cx="3243947" cy="1366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spc="-78">
                <a:solidFill>
                  <a:srgbClr val="383F8A"/>
                </a:solidFill>
                <a:latin typeface="DIN Pro Bold"/>
                <a:ea typeface="Qanelas-Heavy"/>
                <a:cs typeface="DIN Pro Bold"/>
              </a:rPr>
              <a:t>РОССИЙСКИЙ </a:t>
            </a:r>
            <a:r>
              <a:rPr lang="ru-RU" sz="2300" b="1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ЗНАК КАЧЕСТВА </a:t>
            </a:r>
            <a:r>
              <a:rPr lang="ru-RU" sz="2300" b="1" spc="-78">
                <a:solidFill>
                  <a:srgbClr val="383F8A"/>
                </a:solidFill>
                <a:latin typeface="DIN Pro Bold"/>
                <a:ea typeface="Qanelas-Heavy"/>
                <a:cs typeface="DIN Pro Bold"/>
              </a:rPr>
              <a:t>– СИМВОЛ КАЧЕСТВА В РОССИИ</a:t>
            </a:r>
            <a:r>
              <a:rPr lang="en-US" sz="2300" b="1" spc="-78">
                <a:solidFill>
                  <a:srgbClr val="383F8A"/>
                </a:solidFill>
                <a:latin typeface="DIN Pro Bold"/>
                <a:ea typeface="Qanelas-Heavy"/>
                <a:cs typeface="DIN Pro Bold"/>
              </a:rPr>
              <a:t/>
            </a:r>
            <a:br>
              <a:rPr lang="en-US" sz="2300" b="1" spc="-78">
                <a:solidFill>
                  <a:srgbClr val="383F8A"/>
                </a:solidFill>
                <a:latin typeface="DIN Pro Bold"/>
                <a:ea typeface="Qanelas-Heavy"/>
                <a:cs typeface="DIN Pro Bold"/>
              </a:rPr>
            </a:br>
            <a:r>
              <a:rPr lang="ru-RU" sz="2300" b="1" spc="-78">
                <a:solidFill>
                  <a:srgbClr val="383F8A"/>
                </a:solidFill>
                <a:latin typeface="DIN Pro Bold"/>
                <a:ea typeface="Qanelas-Heavy"/>
                <a:cs typeface="DIN Pro Bold"/>
              </a:rPr>
              <a:t>С 2015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97544" y="2895031"/>
            <a:ext cx="1647173" cy="160191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5156391" y="1759111"/>
            <a:ext cx="3547598" cy="2900946"/>
          </a:xfrm>
          <a:prstGeom prst="rect">
            <a:avLst/>
          </a:prstGeom>
          <a:noFill/>
          <a:ln w="25400" cap="flat">
            <a:solidFill>
              <a:srgbClr val="D73827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35265" y="0"/>
            <a:ext cx="5052717" cy="1215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КОНЦЕПЦИЯ ВСЕМИРНОГО ДНЯ КАЧЕСТВА 2022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2978850" name="Заголовок 1"/>
          <p:cNvSpPr>
            <a:spLocks noGrp="1"/>
          </p:cNvSpPr>
          <p:nvPr>
            <p:ph type="title"/>
          </p:nvPr>
        </p:nvSpPr>
        <p:spPr bwMode="auto">
          <a:xfrm>
            <a:off x="235263" y="-291440"/>
            <a:ext cx="3910891" cy="1215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ИСТОРИЯ КАЧЕСТВА</a:t>
            </a:r>
            <a:endParaRPr/>
          </a:p>
        </p:txBody>
      </p:sp>
      <p:sp>
        <p:nvSpPr>
          <p:cNvPr id="426389446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6757CEFC-0391-B435-EB67-4C8336430B78}" type="slidenum">
              <a:rPr lang="ru-RU">
                <a:latin typeface="DIN Pro"/>
                <a:cs typeface="DIN Pro"/>
              </a:rPr>
              <a:t>4</a:t>
            </a:fld>
            <a:endParaRPr lang="ru-RU">
              <a:latin typeface="DIN Pro"/>
              <a:cs typeface="DIN Pro"/>
            </a:endParaRPr>
          </a:p>
        </p:txBody>
      </p:sp>
      <p:sp>
        <p:nvSpPr>
          <p:cNvPr id="870420626" name="ковид и образ жизни"/>
          <p:cNvSpPr txBox="1"/>
          <p:nvPr/>
        </p:nvSpPr>
        <p:spPr bwMode="auto">
          <a:xfrm>
            <a:off x="707251" y="1809514"/>
            <a:ext cx="4742556" cy="1549134"/>
          </a:xfrm>
          <a:prstGeom prst="rect">
            <a:avLst/>
          </a:prstGeom>
          <a:ln w="12700">
            <a:miter/>
          </a:ln>
        </p:spPr>
        <p:txBody>
          <a:bodyPr wrap="square" lIns="50796" tIns="50796" rIns="50796" bIns="50796" anchor="ctr">
            <a:spAutoFit/>
          </a:bodyPr>
          <a:lstStyle>
            <a:lvl1pPr algn="l">
              <a:lnSpc>
                <a:spcPct val="80000"/>
              </a:lnSpc>
              <a:defRPr sz="5000" b="1" cap="all" spc="-99">
                <a:solidFill>
                  <a:srgbClr val="383F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8000" cap="none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100</a:t>
            </a:r>
            <a:r>
              <a:rPr lang="ru-RU" sz="2500" spc="-259">
                <a:solidFill>
                  <a:srgbClr val="FF0000"/>
                </a:solidFill>
                <a:latin typeface="DIN Pro Bold"/>
                <a:cs typeface="DIN Pro Bold"/>
              </a:rPr>
              <a:t> </a:t>
            </a:r>
            <a:r>
              <a:rPr lang="ru-RU" sz="2500" cap="none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лет </a:t>
            </a:r>
            <a:endParaRPr sz="2500" cap="none" spc="-78">
              <a:solidFill>
                <a:srgbClr val="F1330D"/>
              </a:solidFill>
              <a:latin typeface="DIN Pro Bold"/>
              <a:ea typeface="Qanelas-Heavy"/>
              <a:cs typeface="DIN Pro Bold"/>
            </a:endParaRPr>
          </a:p>
          <a:p>
            <a:pPr>
              <a:lnSpc>
                <a:spcPct val="100000"/>
              </a:lnSpc>
              <a:defRPr/>
            </a:pPr>
            <a:endParaRPr lang="ru-RU" sz="1400" spc="-69">
              <a:solidFill>
                <a:srgbClr val="383D8A"/>
              </a:solidFill>
              <a:latin typeface="DIN Pro Bold"/>
              <a:cs typeface="DIN Pro Bold"/>
            </a:endParaRPr>
          </a:p>
        </p:txBody>
      </p:sp>
      <p:sp>
        <p:nvSpPr>
          <p:cNvPr id="406921598" name="Прямоугольник 1"/>
          <p:cNvSpPr/>
          <p:nvPr/>
        </p:nvSpPr>
        <p:spPr bwMode="auto">
          <a:xfrm>
            <a:off x="3115075" y="2268654"/>
            <a:ext cx="2210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cap="all" spc="-70">
                <a:solidFill>
                  <a:srgbClr val="383D8A"/>
                </a:solidFill>
                <a:latin typeface="DIN Pro Bold"/>
                <a:cs typeface="DIN Pro Bold"/>
              </a:rPr>
              <a:t>ПОНЯТИЮ «КАЧЕСТВО»               </a:t>
            </a:r>
            <a:r>
              <a:rPr lang="ru-RU" sz="1200" cap="all" spc="-70">
                <a:solidFill>
                  <a:srgbClr val="383D8A"/>
                </a:solidFill>
                <a:latin typeface="DIN Pro Regular"/>
                <a:cs typeface="DIN Pro Regular"/>
              </a:rPr>
              <a:t>В ИЗВЕСТНОМ НАМ СЕГОДНЯ СМЫСЛЕ</a:t>
            </a:r>
            <a:endParaRPr sz="1200" cap="all" spc="-70">
              <a:solidFill>
                <a:srgbClr val="383D8A"/>
              </a:solidFill>
              <a:latin typeface="DIN Pro Regular"/>
              <a:cs typeface="DIN Pro Regular"/>
            </a:endParaRPr>
          </a:p>
        </p:txBody>
      </p:sp>
      <p:sp>
        <p:nvSpPr>
          <p:cNvPr id="913983906" name="ковид и образ жизни"/>
          <p:cNvSpPr txBox="1"/>
          <p:nvPr/>
        </p:nvSpPr>
        <p:spPr bwMode="auto">
          <a:xfrm>
            <a:off x="209687" y="3301843"/>
            <a:ext cx="4742556" cy="1549134"/>
          </a:xfrm>
          <a:prstGeom prst="rect">
            <a:avLst/>
          </a:prstGeom>
          <a:ln w="12700">
            <a:miter/>
          </a:ln>
        </p:spPr>
        <p:txBody>
          <a:bodyPr wrap="square" lIns="50796" tIns="50796" rIns="50796" bIns="50796" anchor="ctr">
            <a:spAutoFit/>
          </a:bodyPr>
          <a:lstStyle>
            <a:lvl1pPr algn="l">
              <a:lnSpc>
                <a:spcPct val="80000"/>
              </a:lnSpc>
              <a:defRPr sz="5000" b="1" cap="all" spc="-99">
                <a:solidFill>
                  <a:srgbClr val="383F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8000" cap="none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1919</a:t>
            </a:r>
            <a:r>
              <a:rPr lang="ru-RU" sz="2500" spc="-259">
                <a:solidFill>
                  <a:srgbClr val="FF0000"/>
                </a:solidFill>
                <a:latin typeface="DIN Pro Bold"/>
                <a:cs typeface="DIN Pro Bold"/>
              </a:rPr>
              <a:t> </a:t>
            </a:r>
            <a:r>
              <a:rPr lang="ru-RU" sz="2500" cap="none" spc="-78">
                <a:solidFill>
                  <a:srgbClr val="F1330D"/>
                </a:solidFill>
                <a:latin typeface="DIN Pro Bold"/>
                <a:ea typeface="Qanelas-Heavy"/>
                <a:cs typeface="DIN Pro Bold"/>
              </a:rPr>
              <a:t>год</a:t>
            </a:r>
            <a:endParaRPr/>
          </a:p>
          <a:p>
            <a:pPr>
              <a:lnSpc>
                <a:spcPct val="100000"/>
              </a:lnSpc>
              <a:defRPr/>
            </a:pPr>
            <a:endParaRPr lang="ru-RU" sz="1400" spc="-69">
              <a:solidFill>
                <a:srgbClr val="383D8A"/>
              </a:solidFill>
              <a:latin typeface="DIN Pro Bold"/>
              <a:cs typeface="DIN Pro Bold"/>
            </a:endParaRPr>
          </a:p>
        </p:txBody>
      </p:sp>
      <p:sp>
        <p:nvSpPr>
          <p:cNvPr id="967378367" name="Прямоугольник 27"/>
          <p:cNvSpPr/>
          <p:nvPr/>
        </p:nvSpPr>
        <p:spPr bwMode="auto">
          <a:xfrm>
            <a:off x="3115075" y="3745507"/>
            <a:ext cx="2580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cap="all" spc="-70">
                <a:solidFill>
                  <a:srgbClr val="383D8A"/>
                </a:solidFill>
                <a:latin typeface="DIN Pro Bold"/>
                <a:cs typeface="DIN Pro Bold"/>
              </a:rPr>
              <a:t>ПЕРВОЕ УПОМИНАНИЕ</a:t>
            </a:r>
            <a:endParaRPr sz="1200" cap="all" spc="-70">
              <a:solidFill>
                <a:srgbClr val="383D8A"/>
              </a:solidFill>
              <a:latin typeface="DIN Pro Bold"/>
              <a:cs typeface="DIN Pro Bold"/>
            </a:endParaRPr>
          </a:p>
          <a:p>
            <a:pPr>
              <a:defRPr/>
            </a:pPr>
            <a:r>
              <a:rPr lang="ru-RU" sz="1200" cap="all" spc="-70">
                <a:solidFill>
                  <a:srgbClr val="383D8A"/>
                </a:solidFill>
                <a:latin typeface="DIN Pro Regular"/>
                <a:cs typeface="DIN Pro Regular"/>
              </a:rPr>
              <a:t>АССОЦИАЦИЯ ТЕХНИЧЕСКОГО АУДИТА,  ВЕЛИКОБРИТАНИЯ</a:t>
            </a:r>
            <a:endParaRPr sz="1200" cap="all" spc="-70">
              <a:solidFill>
                <a:srgbClr val="383D8A"/>
              </a:solidFill>
              <a:latin typeface="DIN Pro Regular"/>
              <a:cs typeface="DIN Pro 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60351" y="906921"/>
            <a:ext cx="4016127" cy="4016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9930858" name="Заголовок 1"/>
          <p:cNvSpPr>
            <a:spLocks noGrp="1"/>
          </p:cNvSpPr>
          <p:nvPr>
            <p:ph type="title"/>
          </p:nvPr>
        </p:nvSpPr>
        <p:spPr bwMode="auto">
          <a:xfrm>
            <a:off x="235265" y="-286724"/>
            <a:ext cx="3910891" cy="1215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ПРОБЛЕМА ВЫБОРА</a:t>
            </a:r>
            <a:endParaRPr/>
          </a:p>
        </p:txBody>
      </p:sp>
      <p:sp>
        <p:nvSpPr>
          <p:cNvPr id="135382839" name="Прямоугольник 1"/>
          <p:cNvSpPr/>
          <p:nvPr/>
        </p:nvSpPr>
        <p:spPr bwMode="auto">
          <a:xfrm>
            <a:off x="708474" y="2059032"/>
            <a:ext cx="36780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СЕГОДНЯ МЫ ДЕЛАЕМ ВЫБОР КАЖДЫЙ  ДЕНЬ</a:t>
            </a:r>
            <a:endParaRPr sz="1600">
              <a:solidFill>
                <a:schemeClr val="bg1"/>
              </a:solidFill>
            </a:endParaRPr>
          </a:p>
          <a:p>
            <a:pPr>
              <a:defRPr/>
            </a:pPr>
            <a:endParaRPr lang="ru-RU" sz="1600" b="1" spc="-69">
              <a:solidFill>
                <a:schemeClr val="bg1"/>
              </a:solidFill>
              <a:latin typeface="DIN Pro Bold"/>
              <a:cs typeface="DIN Pro Bold"/>
            </a:endParaRPr>
          </a:p>
          <a:p>
            <a:pPr>
              <a:defRPr/>
            </a:pP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НЕ ВСЕ ТОВАРЫ БЫВАЮТ ОДИНАКОВО </a:t>
            </a:r>
          </a:p>
          <a:p>
            <a:pPr>
              <a:defRPr/>
            </a:pP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НУЖНЫМИ И ПОЛЕЗНЫМИ</a:t>
            </a:r>
            <a:endParaRPr sz="1600">
              <a:solidFill>
                <a:schemeClr val="bg1"/>
              </a:solidFill>
            </a:endParaRPr>
          </a:p>
          <a:p>
            <a:pPr>
              <a:defRPr/>
            </a:pPr>
            <a:endParaRPr lang="ru-RU" sz="1600" b="1" spc="-69">
              <a:solidFill>
                <a:schemeClr val="bg1"/>
              </a:solidFill>
              <a:latin typeface="DIN Pro Bold"/>
              <a:cs typeface="DIN Pro Bold"/>
            </a:endParaRPr>
          </a:p>
          <a:p>
            <a:pPr>
              <a:defRPr/>
            </a:pP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НЕВОЗМОЖНО ОРИЕНТИРОВАТЬСЯ </a:t>
            </a:r>
          </a:p>
          <a:p>
            <a:pPr>
              <a:defRPr/>
            </a:pPr>
            <a:r>
              <a:rPr lang="ru-RU" sz="1600" b="1" spc="-69">
                <a:solidFill>
                  <a:schemeClr val="bg1"/>
                </a:solidFill>
                <a:latin typeface="DIN Pro Bold"/>
                <a:cs typeface="DIN Pro Bold"/>
              </a:rPr>
              <a:t>В КАЖДОЙ КАТЕГОРИИ ХОРОШО </a:t>
            </a:r>
            <a:r>
              <a:rPr lang="ru-RU" sz="1300" spc="-69">
                <a:solidFill>
                  <a:schemeClr val="bg1"/>
                </a:solidFill>
                <a:latin typeface="DIN Pro Regular"/>
                <a:cs typeface="DIN Pro Regular"/>
              </a:rPr>
              <a:t>(ПРОДУКТЫ ПИТАНИЯ, ГАДЖЕТЫ, </a:t>
            </a:r>
          </a:p>
          <a:p>
            <a:pPr>
              <a:defRPr/>
            </a:pPr>
            <a:r>
              <a:rPr lang="ru-RU" sz="1300" spc="-69">
                <a:solidFill>
                  <a:schemeClr val="bg1"/>
                </a:solidFill>
                <a:latin typeface="DIN Pro Regular"/>
                <a:cs typeface="DIN Pro Regular"/>
              </a:rPr>
              <a:t>ОДЕЖДА И Т.Д.)</a:t>
            </a:r>
            <a:endParaRPr/>
          </a:p>
        </p:txBody>
      </p:sp>
      <p:sp>
        <p:nvSpPr>
          <p:cNvPr id="1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57CEFC-0391-B435-EB67-4C8336430B78}" type="slidenum">
              <a:rPr lang="ru-RU">
                <a:solidFill>
                  <a:schemeClr val="bg1"/>
                </a:solidFill>
                <a:latin typeface="DIN Pro"/>
                <a:cs typeface="DIN Pro"/>
              </a:rPr>
              <a:t>5</a:t>
            </a:fld>
            <a:endParaRPr lang="ru-RU">
              <a:solidFill>
                <a:schemeClr val="bg1"/>
              </a:solidFill>
              <a:latin typeface="DIN Pro"/>
              <a:cs typeface="DIN Pro"/>
            </a:endParaRPr>
          </a:p>
        </p:txBody>
      </p:sp>
      <p:sp>
        <p:nvSpPr>
          <p:cNvPr id="11" name="Прямоугольник 1"/>
          <p:cNvSpPr/>
          <p:nvPr/>
        </p:nvSpPr>
        <p:spPr bwMode="auto">
          <a:xfrm>
            <a:off x="5121836" y="2329940"/>
            <a:ext cx="33530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spc="-69">
                <a:solidFill>
                  <a:schemeClr val="bg1"/>
                </a:solidFill>
                <a:latin typeface="DIN Pro Bold"/>
                <a:cs typeface="DIN Pro Bold"/>
              </a:rPr>
              <a:t>ПОЭТОМУ НЕОБХОДИМА ТОЧКА  ПРИНЯТИЯ РЕШЕНИЯ О ПОКУПКЕ — ЭТО </a:t>
            </a:r>
            <a:r>
              <a:rPr lang="ru-RU" sz="2000" b="1" spc="-69">
                <a:solidFill>
                  <a:srgbClr val="F9C8BD"/>
                </a:solidFill>
                <a:latin typeface="DIN Pro Bold"/>
                <a:cs typeface="DIN Pro Bold"/>
              </a:rPr>
              <a:t>РОССИЙСКИЙ </a:t>
            </a:r>
          </a:p>
          <a:p>
            <a:pPr>
              <a:defRPr/>
            </a:pPr>
            <a:r>
              <a:rPr lang="ru-RU" sz="2000" b="1" spc="-69">
                <a:solidFill>
                  <a:srgbClr val="F9C8BD"/>
                </a:solidFill>
                <a:latin typeface="DIN Pro Bold"/>
                <a:cs typeface="DIN Pro Bold"/>
              </a:rPr>
              <a:t>ЗНАК КАЧЕСТВА</a:t>
            </a:r>
            <a:endParaRPr sz="2000">
              <a:solidFill>
                <a:srgbClr val="F9C8B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002629" y="2206104"/>
            <a:ext cx="3591452" cy="1878889"/>
          </a:xfrm>
          <a:prstGeom prst="rect">
            <a:avLst/>
          </a:prstGeom>
          <a:noFill/>
          <a:ln w="635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597453" y="2175993"/>
            <a:ext cx="111021" cy="111021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597453" y="2911975"/>
            <a:ext cx="111021" cy="111021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597453" y="3647957"/>
            <a:ext cx="111021" cy="111021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4396434" name="Заголовок 1"/>
          <p:cNvSpPr>
            <a:spLocks noGrp="1"/>
          </p:cNvSpPr>
          <p:nvPr>
            <p:ph type="title"/>
          </p:nvPr>
        </p:nvSpPr>
        <p:spPr bwMode="auto">
          <a:xfrm>
            <a:off x="248053" y="-225765"/>
            <a:ext cx="5410996" cy="12159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300"/>
              <a:t>ОТНОШЕНИЕ К КАЧЕСТВУ </a:t>
            </a:r>
            <a:br>
              <a:rPr lang="ru-RU" sz="2300"/>
            </a:br>
            <a:r>
              <a:rPr lang="ru-RU" sz="2300"/>
              <a:t>В РОССИИ ВСЕГДА БЫЛО ОСОБЫМ! </a:t>
            </a:r>
          </a:p>
        </p:txBody>
      </p:sp>
      <p:pic>
        <p:nvPicPr>
          <p:cNvPr id="1295050627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9321" y="2486030"/>
            <a:ext cx="268616" cy="1024287"/>
          </a:xfrm>
          <a:prstGeom prst="rect">
            <a:avLst/>
          </a:prstGeom>
          <a:ln w="12700">
            <a:miter/>
          </a:ln>
        </p:spPr>
      </p:pic>
      <p:sp>
        <p:nvSpPr>
          <p:cNvPr id="274011339" name="TextBox 3"/>
          <p:cNvSpPr txBox="1"/>
          <p:nvPr/>
        </p:nvSpPr>
        <p:spPr bwMode="auto">
          <a:xfrm>
            <a:off x="2053657" y="1618253"/>
            <a:ext cx="5001596" cy="701070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7" tIns="45717" rIns="45717" bIns="45717" numCol="1" spcCol="38099" rtlCol="0" anchor="t">
            <a:spAutoFit/>
          </a:bodyPr>
          <a:lstStyle/>
          <a:p>
            <a:pPr algn="ctr">
              <a:defRPr/>
            </a:pPr>
            <a:r>
              <a:rPr lang="ru-RU" sz="2000" cap="all" spc="-77">
                <a:solidFill>
                  <a:srgbClr val="FF0000"/>
                </a:solidFill>
                <a:latin typeface="DIN Pro Bold"/>
                <a:cs typeface="DIN Pro Bold"/>
              </a:rPr>
              <a:t> </a:t>
            </a:r>
            <a:r>
              <a:rPr lang="ru-RU" sz="2000" cap="all" spc="-77">
                <a:solidFill>
                  <a:srgbClr val="383F8A"/>
                </a:solidFill>
                <a:latin typeface="DIN Pro Bold"/>
                <a:cs typeface="DIN Pro Bold"/>
              </a:rPr>
              <a:t>Это показывает наша богатая история качества:</a:t>
            </a:r>
            <a:endParaRPr/>
          </a:p>
        </p:txBody>
      </p:sp>
      <p:sp>
        <p:nvSpPr>
          <p:cNvPr id="1503845458" name="object 6"/>
          <p:cNvSpPr/>
          <p:nvPr/>
        </p:nvSpPr>
        <p:spPr bwMode="auto">
          <a:xfrm>
            <a:off x="4075926" y="2518415"/>
            <a:ext cx="957058" cy="944950"/>
          </a:xfrm>
          <a:custGeom>
            <a:avLst/>
            <a:gdLst/>
            <a:ahLst/>
            <a:cxnLst/>
            <a:rect l="l" t="t" r="r" b="b"/>
            <a:pathLst>
              <a:path w="2559684" h="2527300" extrusionOk="0">
                <a:moveTo>
                  <a:pt x="886117" y="918057"/>
                </a:moveTo>
                <a:lnTo>
                  <a:pt x="879259" y="892200"/>
                </a:lnTo>
                <a:lnTo>
                  <a:pt x="864019" y="832586"/>
                </a:lnTo>
                <a:lnTo>
                  <a:pt x="863981" y="829246"/>
                </a:lnTo>
                <a:lnTo>
                  <a:pt x="860806" y="827659"/>
                </a:lnTo>
                <a:lnTo>
                  <a:pt x="860069" y="827925"/>
                </a:lnTo>
                <a:lnTo>
                  <a:pt x="859205" y="827976"/>
                </a:lnTo>
                <a:lnTo>
                  <a:pt x="857808" y="829767"/>
                </a:lnTo>
                <a:lnTo>
                  <a:pt x="823277" y="862812"/>
                </a:lnTo>
                <a:lnTo>
                  <a:pt x="783539" y="877430"/>
                </a:lnTo>
                <a:lnTo>
                  <a:pt x="750328" y="881888"/>
                </a:lnTo>
                <a:lnTo>
                  <a:pt x="740575" y="881240"/>
                </a:lnTo>
                <a:lnTo>
                  <a:pt x="690918" y="863600"/>
                </a:lnTo>
                <a:lnTo>
                  <a:pt x="658990" y="834885"/>
                </a:lnTo>
                <a:lnTo>
                  <a:pt x="639927" y="801738"/>
                </a:lnTo>
                <a:lnTo>
                  <a:pt x="633691" y="763765"/>
                </a:lnTo>
                <a:lnTo>
                  <a:pt x="635825" y="742505"/>
                </a:lnTo>
                <a:lnTo>
                  <a:pt x="649490" y="703364"/>
                </a:lnTo>
                <a:lnTo>
                  <a:pt x="673100" y="669620"/>
                </a:lnTo>
                <a:lnTo>
                  <a:pt x="704507" y="647611"/>
                </a:lnTo>
                <a:lnTo>
                  <a:pt x="758253" y="639114"/>
                </a:lnTo>
                <a:lnTo>
                  <a:pt x="775042" y="641057"/>
                </a:lnTo>
                <a:lnTo>
                  <a:pt x="791629" y="646582"/>
                </a:lnTo>
                <a:lnTo>
                  <a:pt x="792861" y="647153"/>
                </a:lnTo>
                <a:lnTo>
                  <a:pt x="797674" y="648411"/>
                </a:lnTo>
                <a:lnTo>
                  <a:pt x="798868" y="647306"/>
                </a:lnTo>
                <a:lnTo>
                  <a:pt x="798880" y="643597"/>
                </a:lnTo>
                <a:lnTo>
                  <a:pt x="774776" y="548055"/>
                </a:lnTo>
                <a:lnTo>
                  <a:pt x="773252" y="547179"/>
                </a:lnTo>
                <a:lnTo>
                  <a:pt x="761784" y="548259"/>
                </a:lnTo>
                <a:lnTo>
                  <a:pt x="724306" y="556412"/>
                </a:lnTo>
                <a:lnTo>
                  <a:pt x="678014" y="569379"/>
                </a:lnTo>
                <a:lnTo>
                  <a:pt x="642048" y="585050"/>
                </a:lnTo>
                <a:lnTo>
                  <a:pt x="593305" y="620026"/>
                </a:lnTo>
                <a:lnTo>
                  <a:pt x="555866" y="666864"/>
                </a:lnTo>
                <a:lnTo>
                  <a:pt x="531888" y="735876"/>
                </a:lnTo>
                <a:lnTo>
                  <a:pt x="530606" y="771918"/>
                </a:lnTo>
                <a:lnTo>
                  <a:pt x="535863" y="808875"/>
                </a:lnTo>
                <a:lnTo>
                  <a:pt x="554977" y="862025"/>
                </a:lnTo>
                <a:lnTo>
                  <a:pt x="588810" y="906995"/>
                </a:lnTo>
                <a:lnTo>
                  <a:pt x="624776" y="934580"/>
                </a:lnTo>
                <a:lnTo>
                  <a:pt x="664222" y="953160"/>
                </a:lnTo>
                <a:lnTo>
                  <a:pt x="706640" y="963764"/>
                </a:lnTo>
                <a:lnTo>
                  <a:pt x="751497" y="967486"/>
                </a:lnTo>
                <a:lnTo>
                  <a:pt x="773582" y="966216"/>
                </a:lnTo>
                <a:lnTo>
                  <a:pt x="816571" y="956538"/>
                </a:lnTo>
                <a:lnTo>
                  <a:pt x="859028" y="939698"/>
                </a:lnTo>
                <a:lnTo>
                  <a:pt x="884885" y="922413"/>
                </a:lnTo>
                <a:lnTo>
                  <a:pt x="886117" y="918057"/>
                </a:lnTo>
                <a:close/>
              </a:path>
              <a:path w="2559684" h="2527300" extrusionOk="0">
                <a:moveTo>
                  <a:pt x="1225270" y="759142"/>
                </a:moveTo>
                <a:lnTo>
                  <a:pt x="1223416" y="755942"/>
                </a:lnTo>
                <a:lnTo>
                  <a:pt x="1219720" y="755586"/>
                </a:lnTo>
                <a:lnTo>
                  <a:pt x="1218552" y="758012"/>
                </a:lnTo>
                <a:lnTo>
                  <a:pt x="1216977" y="759637"/>
                </a:lnTo>
                <a:lnTo>
                  <a:pt x="1178610" y="780237"/>
                </a:lnTo>
                <a:lnTo>
                  <a:pt x="1129665" y="784796"/>
                </a:lnTo>
                <a:lnTo>
                  <a:pt x="1115390" y="783793"/>
                </a:lnTo>
                <a:lnTo>
                  <a:pt x="1076388" y="769988"/>
                </a:lnTo>
                <a:lnTo>
                  <a:pt x="1038428" y="735418"/>
                </a:lnTo>
                <a:lnTo>
                  <a:pt x="1017117" y="688390"/>
                </a:lnTo>
                <a:lnTo>
                  <a:pt x="1014450" y="664743"/>
                </a:lnTo>
                <a:lnTo>
                  <a:pt x="1017231" y="641108"/>
                </a:lnTo>
                <a:lnTo>
                  <a:pt x="1034618" y="601268"/>
                </a:lnTo>
                <a:lnTo>
                  <a:pt x="1072578" y="561340"/>
                </a:lnTo>
                <a:lnTo>
                  <a:pt x="1116253" y="542391"/>
                </a:lnTo>
                <a:lnTo>
                  <a:pt x="1132840" y="542442"/>
                </a:lnTo>
                <a:lnTo>
                  <a:pt x="1135202" y="542721"/>
                </a:lnTo>
                <a:lnTo>
                  <a:pt x="1137627" y="542518"/>
                </a:lnTo>
                <a:lnTo>
                  <a:pt x="1185164" y="553402"/>
                </a:lnTo>
                <a:lnTo>
                  <a:pt x="1202842" y="566267"/>
                </a:lnTo>
                <a:lnTo>
                  <a:pt x="1209281" y="563587"/>
                </a:lnTo>
                <a:lnTo>
                  <a:pt x="1207846" y="559765"/>
                </a:lnTo>
                <a:lnTo>
                  <a:pt x="1208316" y="555155"/>
                </a:lnTo>
                <a:lnTo>
                  <a:pt x="1208176" y="553427"/>
                </a:lnTo>
                <a:lnTo>
                  <a:pt x="1208062" y="473252"/>
                </a:lnTo>
                <a:lnTo>
                  <a:pt x="1208214" y="465188"/>
                </a:lnTo>
                <a:lnTo>
                  <a:pt x="1205725" y="462216"/>
                </a:lnTo>
                <a:lnTo>
                  <a:pt x="1194320" y="460565"/>
                </a:lnTo>
                <a:lnTo>
                  <a:pt x="1188275" y="459359"/>
                </a:lnTo>
                <a:lnTo>
                  <a:pt x="1129639" y="459384"/>
                </a:lnTo>
                <a:lnTo>
                  <a:pt x="1079106" y="464502"/>
                </a:lnTo>
                <a:lnTo>
                  <a:pt x="1030998" y="480580"/>
                </a:lnTo>
                <a:lnTo>
                  <a:pt x="970292" y="521233"/>
                </a:lnTo>
                <a:lnTo>
                  <a:pt x="928712" y="581380"/>
                </a:lnTo>
                <a:lnTo>
                  <a:pt x="915581" y="626630"/>
                </a:lnTo>
                <a:lnTo>
                  <a:pt x="912901" y="673747"/>
                </a:lnTo>
                <a:lnTo>
                  <a:pt x="916978" y="708875"/>
                </a:lnTo>
                <a:lnTo>
                  <a:pt x="943063" y="771448"/>
                </a:lnTo>
                <a:lnTo>
                  <a:pt x="1008341" y="833132"/>
                </a:lnTo>
                <a:lnTo>
                  <a:pt x="1055471" y="856335"/>
                </a:lnTo>
                <a:lnTo>
                  <a:pt x="1106703" y="868260"/>
                </a:lnTo>
                <a:lnTo>
                  <a:pt x="1161897" y="869099"/>
                </a:lnTo>
                <a:lnTo>
                  <a:pt x="1175435" y="867524"/>
                </a:lnTo>
                <a:lnTo>
                  <a:pt x="1214678" y="856691"/>
                </a:lnTo>
                <a:lnTo>
                  <a:pt x="1225181" y="849630"/>
                </a:lnTo>
                <a:lnTo>
                  <a:pt x="1224775" y="822388"/>
                </a:lnTo>
                <a:lnTo>
                  <a:pt x="1224749" y="762292"/>
                </a:lnTo>
                <a:lnTo>
                  <a:pt x="1225270" y="759142"/>
                </a:lnTo>
                <a:close/>
              </a:path>
              <a:path w="2559684" h="2527300" extrusionOk="0">
                <a:moveTo>
                  <a:pt x="1643811" y="499313"/>
                </a:moveTo>
                <a:lnTo>
                  <a:pt x="1593265" y="479691"/>
                </a:lnTo>
                <a:lnTo>
                  <a:pt x="1521714" y="465747"/>
                </a:lnTo>
                <a:lnTo>
                  <a:pt x="1484706" y="466242"/>
                </a:lnTo>
                <a:lnTo>
                  <a:pt x="1412722" y="486029"/>
                </a:lnTo>
                <a:lnTo>
                  <a:pt x="1376146" y="507809"/>
                </a:lnTo>
                <a:lnTo>
                  <a:pt x="1346809" y="535889"/>
                </a:lnTo>
                <a:lnTo>
                  <a:pt x="1324432" y="569849"/>
                </a:lnTo>
                <a:lnTo>
                  <a:pt x="1308684" y="609320"/>
                </a:lnTo>
                <a:lnTo>
                  <a:pt x="1299552" y="672592"/>
                </a:lnTo>
                <a:lnTo>
                  <a:pt x="1302905" y="704062"/>
                </a:lnTo>
                <a:lnTo>
                  <a:pt x="1324559" y="761314"/>
                </a:lnTo>
                <a:lnTo>
                  <a:pt x="1358798" y="806208"/>
                </a:lnTo>
                <a:lnTo>
                  <a:pt x="1403832" y="843343"/>
                </a:lnTo>
                <a:lnTo>
                  <a:pt x="1456715" y="868286"/>
                </a:lnTo>
                <a:lnTo>
                  <a:pt x="1500479" y="878547"/>
                </a:lnTo>
                <a:lnTo>
                  <a:pt x="1530477" y="880948"/>
                </a:lnTo>
                <a:lnTo>
                  <a:pt x="1545666" y="879995"/>
                </a:lnTo>
                <a:lnTo>
                  <a:pt x="1558671" y="878420"/>
                </a:lnTo>
                <a:lnTo>
                  <a:pt x="1559788" y="878014"/>
                </a:lnTo>
                <a:lnTo>
                  <a:pt x="1582864" y="791705"/>
                </a:lnTo>
                <a:lnTo>
                  <a:pt x="1584388" y="788479"/>
                </a:lnTo>
                <a:lnTo>
                  <a:pt x="1583207" y="784250"/>
                </a:lnTo>
                <a:lnTo>
                  <a:pt x="1578787" y="783678"/>
                </a:lnTo>
                <a:lnTo>
                  <a:pt x="1576324" y="786511"/>
                </a:lnTo>
                <a:lnTo>
                  <a:pt x="1573403" y="788085"/>
                </a:lnTo>
                <a:lnTo>
                  <a:pt x="1534198" y="796747"/>
                </a:lnTo>
                <a:lnTo>
                  <a:pt x="1527530" y="796328"/>
                </a:lnTo>
                <a:lnTo>
                  <a:pt x="1488198" y="789012"/>
                </a:lnTo>
                <a:lnTo>
                  <a:pt x="1444345" y="766178"/>
                </a:lnTo>
                <a:lnTo>
                  <a:pt x="1416824" y="731520"/>
                </a:lnTo>
                <a:lnTo>
                  <a:pt x="1402029" y="681202"/>
                </a:lnTo>
                <a:lnTo>
                  <a:pt x="1402854" y="653135"/>
                </a:lnTo>
                <a:lnTo>
                  <a:pt x="1427302" y="601014"/>
                </a:lnTo>
                <a:lnTo>
                  <a:pt x="1463611" y="569442"/>
                </a:lnTo>
                <a:lnTo>
                  <a:pt x="1508315" y="551637"/>
                </a:lnTo>
                <a:lnTo>
                  <a:pt x="1524139" y="549808"/>
                </a:lnTo>
                <a:lnTo>
                  <a:pt x="1532102" y="550214"/>
                </a:lnTo>
                <a:lnTo>
                  <a:pt x="1575955" y="563803"/>
                </a:lnTo>
                <a:lnTo>
                  <a:pt x="1609661" y="590143"/>
                </a:lnTo>
                <a:lnTo>
                  <a:pt x="1612861" y="596569"/>
                </a:lnTo>
                <a:lnTo>
                  <a:pt x="1620151" y="595261"/>
                </a:lnTo>
                <a:lnTo>
                  <a:pt x="1619961" y="590651"/>
                </a:lnTo>
                <a:lnTo>
                  <a:pt x="1640116" y="516039"/>
                </a:lnTo>
                <a:lnTo>
                  <a:pt x="1643240" y="505485"/>
                </a:lnTo>
                <a:lnTo>
                  <a:pt x="1643811" y="499313"/>
                </a:lnTo>
                <a:close/>
              </a:path>
              <a:path w="2559684" h="2527300" extrusionOk="0">
                <a:moveTo>
                  <a:pt x="2062099" y="710133"/>
                </a:moveTo>
                <a:lnTo>
                  <a:pt x="2058771" y="686193"/>
                </a:lnTo>
                <a:lnTo>
                  <a:pt x="2050719" y="663448"/>
                </a:lnTo>
                <a:lnTo>
                  <a:pt x="2037549" y="642010"/>
                </a:lnTo>
                <a:lnTo>
                  <a:pt x="2022614" y="625259"/>
                </a:lnTo>
                <a:lnTo>
                  <a:pt x="2021992" y="624560"/>
                </a:lnTo>
                <a:lnTo>
                  <a:pt x="2004377" y="609841"/>
                </a:lnTo>
                <a:lnTo>
                  <a:pt x="1985010" y="597547"/>
                </a:lnTo>
                <a:lnTo>
                  <a:pt x="1966976" y="588759"/>
                </a:lnTo>
                <a:lnTo>
                  <a:pt x="1966976" y="707504"/>
                </a:lnTo>
                <a:lnTo>
                  <a:pt x="1962378" y="732002"/>
                </a:lnTo>
                <a:lnTo>
                  <a:pt x="1950072" y="752830"/>
                </a:lnTo>
                <a:lnTo>
                  <a:pt x="1931758" y="768248"/>
                </a:lnTo>
                <a:lnTo>
                  <a:pt x="1909152" y="776541"/>
                </a:lnTo>
                <a:lnTo>
                  <a:pt x="1896973" y="777697"/>
                </a:lnTo>
                <a:lnTo>
                  <a:pt x="1884984" y="777189"/>
                </a:lnTo>
                <a:lnTo>
                  <a:pt x="1846580" y="768807"/>
                </a:lnTo>
                <a:lnTo>
                  <a:pt x="1820113" y="758901"/>
                </a:lnTo>
                <a:lnTo>
                  <a:pt x="1823224" y="747496"/>
                </a:lnTo>
                <a:lnTo>
                  <a:pt x="1838540" y="697903"/>
                </a:lnTo>
                <a:lnTo>
                  <a:pt x="1856930" y="649376"/>
                </a:lnTo>
                <a:lnTo>
                  <a:pt x="1862226" y="637489"/>
                </a:lnTo>
                <a:lnTo>
                  <a:pt x="1866620" y="626948"/>
                </a:lnTo>
                <a:lnTo>
                  <a:pt x="1869452" y="625259"/>
                </a:lnTo>
                <a:lnTo>
                  <a:pt x="1874393" y="626795"/>
                </a:lnTo>
                <a:lnTo>
                  <a:pt x="1895144" y="633895"/>
                </a:lnTo>
                <a:lnTo>
                  <a:pt x="1933448" y="653872"/>
                </a:lnTo>
                <a:lnTo>
                  <a:pt x="1962962" y="686562"/>
                </a:lnTo>
                <a:lnTo>
                  <a:pt x="1966976" y="707504"/>
                </a:lnTo>
                <a:lnTo>
                  <a:pt x="1966976" y="588759"/>
                </a:lnTo>
                <a:lnTo>
                  <a:pt x="1925129" y="571487"/>
                </a:lnTo>
                <a:lnTo>
                  <a:pt x="1885619" y="556933"/>
                </a:lnTo>
                <a:lnTo>
                  <a:pt x="1845678" y="543585"/>
                </a:lnTo>
                <a:lnTo>
                  <a:pt x="1805355" y="531304"/>
                </a:lnTo>
                <a:lnTo>
                  <a:pt x="1797240" y="529069"/>
                </a:lnTo>
                <a:lnTo>
                  <a:pt x="1792719" y="529285"/>
                </a:lnTo>
                <a:lnTo>
                  <a:pt x="1789950" y="533044"/>
                </a:lnTo>
                <a:lnTo>
                  <a:pt x="1787055" y="541477"/>
                </a:lnTo>
                <a:lnTo>
                  <a:pt x="1670723" y="904633"/>
                </a:lnTo>
                <a:lnTo>
                  <a:pt x="1670748" y="904887"/>
                </a:lnTo>
                <a:lnTo>
                  <a:pt x="1761337" y="945210"/>
                </a:lnTo>
                <a:lnTo>
                  <a:pt x="1762455" y="944473"/>
                </a:lnTo>
                <a:lnTo>
                  <a:pt x="1763712" y="936307"/>
                </a:lnTo>
                <a:lnTo>
                  <a:pt x="1767116" y="917206"/>
                </a:lnTo>
                <a:lnTo>
                  <a:pt x="1776653" y="880033"/>
                </a:lnTo>
                <a:lnTo>
                  <a:pt x="1792973" y="836790"/>
                </a:lnTo>
                <a:lnTo>
                  <a:pt x="1796415" y="828484"/>
                </a:lnTo>
                <a:lnTo>
                  <a:pt x="1798015" y="824496"/>
                </a:lnTo>
                <a:lnTo>
                  <a:pt x="1800479" y="823214"/>
                </a:lnTo>
                <a:lnTo>
                  <a:pt x="1805914" y="826173"/>
                </a:lnTo>
                <a:lnTo>
                  <a:pt x="1809038" y="827582"/>
                </a:lnTo>
                <a:lnTo>
                  <a:pt x="1834743" y="837641"/>
                </a:lnTo>
                <a:lnTo>
                  <a:pt x="1861121" y="845235"/>
                </a:lnTo>
                <a:lnTo>
                  <a:pt x="1888350" y="849947"/>
                </a:lnTo>
                <a:lnTo>
                  <a:pt x="1916633" y="851408"/>
                </a:lnTo>
                <a:lnTo>
                  <a:pt x="1937931" y="850519"/>
                </a:lnTo>
                <a:lnTo>
                  <a:pt x="1979688" y="841273"/>
                </a:lnTo>
                <a:lnTo>
                  <a:pt x="2014448" y="823214"/>
                </a:lnTo>
                <a:lnTo>
                  <a:pt x="2044306" y="790740"/>
                </a:lnTo>
                <a:lnTo>
                  <a:pt x="2049754" y="777697"/>
                </a:lnTo>
                <a:lnTo>
                  <a:pt x="2052535" y="771042"/>
                </a:lnTo>
                <a:lnTo>
                  <a:pt x="2055164" y="762177"/>
                </a:lnTo>
                <a:lnTo>
                  <a:pt x="2057603" y="753262"/>
                </a:lnTo>
                <a:lnTo>
                  <a:pt x="2059635" y="744270"/>
                </a:lnTo>
                <a:lnTo>
                  <a:pt x="2061095" y="735139"/>
                </a:lnTo>
                <a:lnTo>
                  <a:pt x="2062099" y="710133"/>
                </a:lnTo>
                <a:close/>
              </a:path>
              <a:path w="2559684" h="2527300" extrusionOk="0">
                <a:moveTo>
                  <a:pt x="2451684" y="943787"/>
                </a:moveTo>
                <a:lnTo>
                  <a:pt x="2446934" y="943279"/>
                </a:lnTo>
                <a:lnTo>
                  <a:pt x="2443416" y="944778"/>
                </a:lnTo>
                <a:lnTo>
                  <a:pt x="2394420" y="958088"/>
                </a:lnTo>
                <a:lnTo>
                  <a:pt x="2303221" y="981786"/>
                </a:lnTo>
                <a:lnTo>
                  <a:pt x="2211667" y="1004049"/>
                </a:lnTo>
                <a:lnTo>
                  <a:pt x="2117153" y="1025283"/>
                </a:lnTo>
                <a:lnTo>
                  <a:pt x="2068474" y="1035443"/>
                </a:lnTo>
                <a:lnTo>
                  <a:pt x="2019681" y="1045070"/>
                </a:lnTo>
                <a:lnTo>
                  <a:pt x="1970786" y="1054125"/>
                </a:lnTo>
                <a:lnTo>
                  <a:pt x="1921738" y="1062570"/>
                </a:lnTo>
                <a:lnTo>
                  <a:pt x="1883968" y="1068628"/>
                </a:lnTo>
                <a:lnTo>
                  <a:pt x="1846110" y="1074280"/>
                </a:lnTo>
                <a:lnTo>
                  <a:pt x="1808200" y="1079487"/>
                </a:lnTo>
                <a:lnTo>
                  <a:pt x="1770240" y="1084249"/>
                </a:lnTo>
                <a:lnTo>
                  <a:pt x="1682089" y="1093139"/>
                </a:lnTo>
                <a:lnTo>
                  <a:pt x="1621129" y="1097940"/>
                </a:lnTo>
                <a:lnTo>
                  <a:pt x="1558048" y="1101509"/>
                </a:lnTo>
                <a:lnTo>
                  <a:pt x="1493875" y="1103617"/>
                </a:lnTo>
                <a:lnTo>
                  <a:pt x="1461236" y="1103960"/>
                </a:lnTo>
                <a:lnTo>
                  <a:pt x="1428597" y="1103960"/>
                </a:lnTo>
                <a:lnTo>
                  <a:pt x="1292644" y="1102842"/>
                </a:lnTo>
                <a:lnTo>
                  <a:pt x="1025042" y="1093508"/>
                </a:lnTo>
                <a:lnTo>
                  <a:pt x="876528" y="1085430"/>
                </a:lnTo>
                <a:lnTo>
                  <a:pt x="755370" y="1076642"/>
                </a:lnTo>
                <a:lnTo>
                  <a:pt x="635673" y="1065745"/>
                </a:lnTo>
                <a:lnTo>
                  <a:pt x="543814" y="1055484"/>
                </a:lnTo>
                <a:lnTo>
                  <a:pt x="496697" y="1049350"/>
                </a:lnTo>
                <a:lnTo>
                  <a:pt x="449656" y="1042644"/>
                </a:lnTo>
                <a:lnTo>
                  <a:pt x="402717" y="1035265"/>
                </a:lnTo>
                <a:lnTo>
                  <a:pt x="355892" y="1027099"/>
                </a:lnTo>
                <a:lnTo>
                  <a:pt x="309435" y="1018184"/>
                </a:lnTo>
                <a:lnTo>
                  <a:pt x="263207" y="1008329"/>
                </a:lnTo>
                <a:lnTo>
                  <a:pt x="217284" y="997280"/>
                </a:lnTo>
                <a:lnTo>
                  <a:pt x="171704" y="984796"/>
                </a:lnTo>
                <a:lnTo>
                  <a:pt x="126555" y="970584"/>
                </a:lnTo>
                <a:lnTo>
                  <a:pt x="121627" y="968222"/>
                </a:lnTo>
                <a:lnTo>
                  <a:pt x="118110" y="969289"/>
                </a:lnTo>
                <a:lnTo>
                  <a:pt x="120865" y="972616"/>
                </a:lnTo>
                <a:lnTo>
                  <a:pt x="124587" y="973378"/>
                </a:lnTo>
                <a:lnTo>
                  <a:pt x="344081" y="1062570"/>
                </a:lnTo>
                <a:lnTo>
                  <a:pt x="446024" y="1103960"/>
                </a:lnTo>
                <a:lnTo>
                  <a:pt x="1275626" y="1440637"/>
                </a:lnTo>
                <a:lnTo>
                  <a:pt x="1275854" y="1441716"/>
                </a:lnTo>
                <a:lnTo>
                  <a:pt x="1271143" y="1447901"/>
                </a:lnTo>
                <a:lnTo>
                  <a:pt x="1266736" y="1453591"/>
                </a:lnTo>
                <a:lnTo>
                  <a:pt x="573951" y="2333993"/>
                </a:lnTo>
                <a:lnTo>
                  <a:pt x="579856" y="2334196"/>
                </a:lnTo>
                <a:lnTo>
                  <a:pt x="582015" y="2331694"/>
                </a:lnTo>
                <a:lnTo>
                  <a:pt x="1278432" y="1845017"/>
                </a:lnTo>
                <a:lnTo>
                  <a:pt x="2005812" y="2318054"/>
                </a:lnTo>
                <a:lnTo>
                  <a:pt x="2008136" y="2320963"/>
                </a:lnTo>
                <a:lnTo>
                  <a:pt x="2012988" y="2319629"/>
                </a:lnTo>
                <a:lnTo>
                  <a:pt x="2009927" y="2315667"/>
                </a:lnTo>
                <a:lnTo>
                  <a:pt x="2007565" y="2312390"/>
                </a:lnTo>
                <a:lnTo>
                  <a:pt x="1617078" y="1844535"/>
                </a:lnTo>
                <a:lnTo>
                  <a:pt x="1287513" y="1449463"/>
                </a:lnTo>
                <a:lnTo>
                  <a:pt x="1286776" y="1448727"/>
                </a:lnTo>
                <a:lnTo>
                  <a:pt x="1281430" y="1441894"/>
                </a:lnTo>
                <a:lnTo>
                  <a:pt x="1281671" y="1441069"/>
                </a:lnTo>
                <a:lnTo>
                  <a:pt x="1289672" y="1437538"/>
                </a:lnTo>
                <a:lnTo>
                  <a:pt x="1290320" y="1437322"/>
                </a:lnTo>
                <a:lnTo>
                  <a:pt x="1395641" y="1394231"/>
                </a:lnTo>
                <a:lnTo>
                  <a:pt x="2081390" y="1103960"/>
                </a:lnTo>
                <a:lnTo>
                  <a:pt x="2178291" y="1062570"/>
                </a:lnTo>
                <a:lnTo>
                  <a:pt x="2446782" y="947737"/>
                </a:lnTo>
                <a:lnTo>
                  <a:pt x="2449931" y="947343"/>
                </a:lnTo>
                <a:lnTo>
                  <a:pt x="2451684" y="943787"/>
                </a:lnTo>
                <a:close/>
              </a:path>
              <a:path w="2559684" h="2527300" extrusionOk="0">
                <a:moveTo>
                  <a:pt x="2559393" y="914400"/>
                </a:moveTo>
                <a:lnTo>
                  <a:pt x="2543251" y="889000"/>
                </a:lnTo>
                <a:lnTo>
                  <a:pt x="2526398" y="863600"/>
                </a:lnTo>
                <a:lnTo>
                  <a:pt x="2508974" y="850900"/>
                </a:lnTo>
                <a:lnTo>
                  <a:pt x="2491130" y="825500"/>
                </a:lnTo>
                <a:lnTo>
                  <a:pt x="2470747" y="800100"/>
                </a:lnTo>
                <a:lnTo>
                  <a:pt x="2467000" y="795515"/>
                </a:lnTo>
                <a:lnTo>
                  <a:pt x="2467000" y="952500"/>
                </a:lnTo>
                <a:lnTo>
                  <a:pt x="2466530" y="952500"/>
                </a:lnTo>
                <a:lnTo>
                  <a:pt x="2465400" y="965200"/>
                </a:lnTo>
                <a:lnTo>
                  <a:pt x="2464346" y="990600"/>
                </a:lnTo>
                <a:lnTo>
                  <a:pt x="2463203" y="1003300"/>
                </a:lnTo>
                <a:lnTo>
                  <a:pt x="2461818" y="1028700"/>
                </a:lnTo>
                <a:lnTo>
                  <a:pt x="2459647" y="1041400"/>
                </a:lnTo>
                <a:lnTo>
                  <a:pt x="2457297" y="1066800"/>
                </a:lnTo>
                <a:lnTo>
                  <a:pt x="2452243" y="1117600"/>
                </a:lnTo>
                <a:lnTo>
                  <a:pt x="2447315" y="1155700"/>
                </a:lnTo>
                <a:lnTo>
                  <a:pt x="2441651" y="1193800"/>
                </a:lnTo>
                <a:lnTo>
                  <a:pt x="2435339" y="1231900"/>
                </a:lnTo>
                <a:lnTo>
                  <a:pt x="2419312" y="1320800"/>
                </a:lnTo>
                <a:lnTo>
                  <a:pt x="2409380" y="1358900"/>
                </a:lnTo>
                <a:lnTo>
                  <a:pt x="2398687" y="1409700"/>
                </a:lnTo>
                <a:lnTo>
                  <a:pt x="2387257" y="1460500"/>
                </a:lnTo>
                <a:lnTo>
                  <a:pt x="2375090" y="1511300"/>
                </a:lnTo>
                <a:lnTo>
                  <a:pt x="2362212" y="1549400"/>
                </a:lnTo>
                <a:lnTo>
                  <a:pt x="2348623" y="1600200"/>
                </a:lnTo>
                <a:lnTo>
                  <a:pt x="2334336" y="1651000"/>
                </a:lnTo>
                <a:lnTo>
                  <a:pt x="2319375" y="1689100"/>
                </a:lnTo>
                <a:lnTo>
                  <a:pt x="2303754" y="1739900"/>
                </a:lnTo>
                <a:lnTo>
                  <a:pt x="2286736" y="1790700"/>
                </a:lnTo>
                <a:lnTo>
                  <a:pt x="2269020" y="1841500"/>
                </a:lnTo>
                <a:lnTo>
                  <a:pt x="2250592" y="1879600"/>
                </a:lnTo>
                <a:lnTo>
                  <a:pt x="2231466" y="1930400"/>
                </a:lnTo>
                <a:lnTo>
                  <a:pt x="2211603" y="1981200"/>
                </a:lnTo>
                <a:lnTo>
                  <a:pt x="2191029" y="2032000"/>
                </a:lnTo>
                <a:lnTo>
                  <a:pt x="2173135" y="2070100"/>
                </a:lnTo>
                <a:lnTo>
                  <a:pt x="2154809" y="2108200"/>
                </a:lnTo>
                <a:lnTo>
                  <a:pt x="2136013" y="2146300"/>
                </a:lnTo>
                <a:lnTo>
                  <a:pt x="2116658" y="2184400"/>
                </a:lnTo>
                <a:lnTo>
                  <a:pt x="2097138" y="2222500"/>
                </a:lnTo>
                <a:lnTo>
                  <a:pt x="2077173" y="2260600"/>
                </a:lnTo>
                <a:lnTo>
                  <a:pt x="2056777" y="2298700"/>
                </a:lnTo>
                <a:lnTo>
                  <a:pt x="2035987" y="2336800"/>
                </a:lnTo>
                <a:lnTo>
                  <a:pt x="2031403" y="2336800"/>
                </a:lnTo>
                <a:lnTo>
                  <a:pt x="2025662" y="2349500"/>
                </a:lnTo>
                <a:lnTo>
                  <a:pt x="2016506" y="2349500"/>
                </a:lnTo>
                <a:lnTo>
                  <a:pt x="1966950" y="2362200"/>
                </a:lnTo>
                <a:lnTo>
                  <a:pt x="1917230" y="2362200"/>
                </a:lnTo>
                <a:lnTo>
                  <a:pt x="1817230" y="2387600"/>
                </a:lnTo>
                <a:lnTo>
                  <a:pt x="1778673" y="2387600"/>
                </a:lnTo>
                <a:lnTo>
                  <a:pt x="1740052" y="2400300"/>
                </a:lnTo>
                <a:lnTo>
                  <a:pt x="1701355" y="2400300"/>
                </a:lnTo>
                <a:lnTo>
                  <a:pt x="1662595" y="2413000"/>
                </a:lnTo>
                <a:lnTo>
                  <a:pt x="1563687" y="2413000"/>
                </a:lnTo>
                <a:lnTo>
                  <a:pt x="1530654" y="2425700"/>
                </a:lnTo>
                <a:lnTo>
                  <a:pt x="1039812" y="2425700"/>
                </a:lnTo>
                <a:lnTo>
                  <a:pt x="1008849" y="2413000"/>
                </a:lnTo>
                <a:lnTo>
                  <a:pt x="916051" y="2413000"/>
                </a:lnTo>
                <a:lnTo>
                  <a:pt x="866698" y="2400300"/>
                </a:lnTo>
                <a:lnTo>
                  <a:pt x="817460" y="2400300"/>
                </a:lnTo>
                <a:lnTo>
                  <a:pt x="768362" y="2387600"/>
                </a:lnTo>
                <a:lnTo>
                  <a:pt x="719378" y="2387600"/>
                </a:lnTo>
                <a:lnTo>
                  <a:pt x="621779" y="2362200"/>
                </a:lnTo>
                <a:lnTo>
                  <a:pt x="606945" y="2362200"/>
                </a:lnTo>
                <a:lnTo>
                  <a:pt x="577316" y="2349500"/>
                </a:lnTo>
                <a:lnTo>
                  <a:pt x="551053" y="2349500"/>
                </a:lnTo>
                <a:lnTo>
                  <a:pt x="547370" y="2336800"/>
                </a:lnTo>
                <a:lnTo>
                  <a:pt x="525614" y="2298700"/>
                </a:lnTo>
                <a:lnTo>
                  <a:pt x="504317" y="2273300"/>
                </a:lnTo>
                <a:lnTo>
                  <a:pt x="483539" y="2235200"/>
                </a:lnTo>
                <a:lnTo>
                  <a:pt x="463359" y="2197100"/>
                </a:lnTo>
                <a:lnTo>
                  <a:pt x="439318" y="2146300"/>
                </a:lnTo>
                <a:lnTo>
                  <a:pt x="416077" y="2108200"/>
                </a:lnTo>
                <a:lnTo>
                  <a:pt x="393649" y="2057400"/>
                </a:lnTo>
                <a:lnTo>
                  <a:pt x="372008" y="2006600"/>
                </a:lnTo>
                <a:lnTo>
                  <a:pt x="351193" y="1955800"/>
                </a:lnTo>
                <a:lnTo>
                  <a:pt x="331165" y="1917700"/>
                </a:lnTo>
                <a:lnTo>
                  <a:pt x="311950" y="1866900"/>
                </a:lnTo>
                <a:lnTo>
                  <a:pt x="292912" y="1816100"/>
                </a:lnTo>
                <a:lnTo>
                  <a:pt x="274701" y="1765300"/>
                </a:lnTo>
                <a:lnTo>
                  <a:pt x="257302" y="1714500"/>
                </a:lnTo>
                <a:lnTo>
                  <a:pt x="240728" y="1663700"/>
                </a:lnTo>
                <a:lnTo>
                  <a:pt x="224993" y="1612900"/>
                </a:lnTo>
                <a:lnTo>
                  <a:pt x="210070" y="1562100"/>
                </a:lnTo>
                <a:lnTo>
                  <a:pt x="195986" y="1511300"/>
                </a:lnTo>
                <a:lnTo>
                  <a:pt x="184124" y="1460500"/>
                </a:lnTo>
                <a:lnTo>
                  <a:pt x="172961" y="1409700"/>
                </a:lnTo>
                <a:lnTo>
                  <a:pt x="162471" y="1371600"/>
                </a:lnTo>
                <a:lnTo>
                  <a:pt x="152666" y="1320800"/>
                </a:lnTo>
                <a:lnTo>
                  <a:pt x="143522" y="1270000"/>
                </a:lnTo>
                <a:lnTo>
                  <a:pt x="134797" y="1231900"/>
                </a:lnTo>
                <a:lnTo>
                  <a:pt x="126873" y="1181100"/>
                </a:lnTo>
                <a:lnTo>
                  <a:pt x="119773" y="1130300"/>
                </a:lnTo>
                <a:lnTo>
                  <a:pt x="113538" y="1079500"/>
                </a:lnTo>
                <a:lnTo>
                  <a:pt x="107543" y="1028700"/>
                </a:lnTo>
                <a:lnTo>
                  <a:pt x="102362" y="977900"/>
                </a:lnTo>
                <a:lnTo>
                  <a:pt x="101879" y="965200"/>
                </a:lnTo>
                <a:lnTo>
                  <a:pt x="103390" y="965200"/>
                </a:lnTo>
                <a:lnTo>
                  <a:pt x="118071" y="939800"/>
                </a:lnTo>
                <a:lnTo>
                  <a:pt x="141008" y="914400"/>
                </a:lnTo>
                <a:lnTo>
                  <a:pt x="152603" y="901700"/>
                </a:lnTo>
                <a:lnTo>
                  <a:pt x="186690" y="863600"/>
                </a:lnTo>
                <a:lnTo>
                  <a:pt x="221589" y="825500"/>
                </a:lnTo>
                <a:lnTo>
                  <a:pt x="257251" y="787400"/>
                </a:lnTo>
                <a:lnTo>
                  <a:pt x="293649" y="749300"/>
                </a:lnTo>
                <a:lnTo>
                  <a:pt x="330720" y="711200"/>
                </a:lnTo>
                <a:lnTo>
                  <a:pt x="365544" y="685800"/>
                </a:lnTo>
                <a:lnTo>
                  <a:pt x="400900" y="647700"/>
                </a:lnTo>
                <a:lnTo>
                  <a:pt x="436778" y="622300"/>
                </a:lnTo>
                <a:lnTo>
                  <a:pt x="473151" y="584200"/>
                </a:lnTo>
                <a:lnTo>
                  <a:pt x="510006" y="558800"/>
                </a:lnTo>
                <a:lnTo>
                  <a:pt x="548817" y="520700"/>
                </a:lnTo>
                <a:lnTo>
                  <a:pt x="627786" y="469900"/>
                </a:lnTo>
                <a:lnTo>
                  <a:pt x="667943" y="431800"/>
                </a:lnTo>
                <a:lnTo>
                  <a:pt x="791083" y="355600"/>
                </a:lnTo>
                <a:lnTo>
                  <a:pt x="836231" y="317500"/>
                </a:lnTo>
                <a:lnTo>
                  <a:pt x="974331" y="241300"/>
                </a:lnTo>
                <a:lnTo>
                  <a:pt x="1021245" y="215900"/>
                </a:lnTo>
                <a:lnTo>
                  <a:pt x="1155509" y="139700"/>
                </a:lnTo>
                <a:lnTo>
                  <a:pt x="1200899" y="127000"/>
                </a:lnTo>
                <a:lnTo>
                  <a:pt x="1246568" y="101600"/>
                </a:lnTo>
                <a:lnTo>
                  <a:pt x="1270012" y="101600"/>
                </a:lnTo>
                <a:lnTo>
                  <a:pt x="1319250" y="114300"/>
                </a:lnTo>
                <a:lnTo>
                  <a:pt x="1416075" y="165100"/>
                </a:lnTo>
                <a:lnTo>
                  <a:pt x="1463725" y="177800"/>
                </a:lnTo>
                <a:lnTo>
                  <a:pt x="1557655" y="228600"/>
                </a:lnTo>
                <a:lnTo>
                  <a:pt x="1652981" y="279400"/>
                </a:lnTo>
                <a:lnTo>
                  <a:pt x="1699869" y="317500"/>
                </a:lnTo>
                <a:lnTo>
                  <a:pt x="1792185" y="368300"/>
                </a:lnTo>
                <a:lnTo>
                  <a:pt x="1837639" y="406400"/>
                </a:lnTo>
                <a:lnTo>
                  <a:pt x="1955419" y="482600"/>
                </a:lnTo>
                <a:lnTo>
                  <a:pt x="1993900" y="520700"/>
                </a:lnTo>
                <a:lnTo>
                  <a:pt x="2069680" y="571500"/>
                </a:lnTo>
                <a:lnTo>
                  <a:pt x="2106993" y="609600"/>
                </a:lnTo>
                <a:lnTo>
                  <a:pt x="2178494" y="660400"/>
                </a:lnTo>
                <a:lnTo>
                  <a:pt x="2213686" y="698500"/>
                </a:lnTo>
                <a:lnTo>
                  <a:pt x="2248446" y="723900"/>
                </a:lnTo>
                <a:lnTo>
                  <a:pt x="2282787" y="762000"/>
                </a:lnTo>
                <a:lnTo>
                  <a:pt x="2332342" y="812800"/>
                </a:lnTo>
                <a:lnTo>
                  <a:pt x="2356815" y="825500"/>
                </a:lnTo>
                <a:lnTo>
                  <a:pt x="2380919" y="850900"/>
                </a:lnTo>
                <a:lnTo>
                  <a:pt x="2420836" y="901700"/>
                </a:lnTo>
                <a:lnTo>
                  <a:pt x="2440698" y="914400"/>
                </a:lnTo>
                <a:lnTo>
                  <a:pt x="2460625" y="939800"/>
                </a:lnTo>
                <a:lnTo>
                  <a:pt x="2465032" y="939800"/>
                </a:lnTo>
                <a:lnTo>
                  <a:pt x="2467000" y="952500"/>
                </a:lnTo>
                <a:lnTo>
                  <a:pt x="2467000" y="795515"/>
                </a:lnTo>
                <a:lnTo>
                  <a:pt x="2450020" y="774700"/>
                </a:lnTo>
                <a:lnTo>
                  <a:pt x="2428925" y="762000"/>
                </a:lnTo>
                <a:lnTo>
                  <a:pt x="2407424" y="736600"/>
                </a:lnTo>
                <a:lnTo>
                  <a:pt x="2366594" y="698500"/>
                </a:lnTo>
                <a:lnTo>
                  <a:pt x="2325078" y="660400"/>
                </a:lnTo>
                <a:lnTo>
                  <a:pt x="2282875" y="622300"/>
                </a:lnTo>
                <a:lnTo>
                  <a:pt x="2240000" y="584200"/>
                </a:lnTo>
                <a:lnTo>
                  <a:pt x="2200516" y="546100"/>
                </a:lnTo>
                <a:lnTo>
                  <a:pt x="2160600" y="520700"/>
                </a:lnTo>
                <a:lnTo>
                  <a:pt x="2120277" y="482600"/>
                </a:lnTo>
                <a:lnTo>
                  <a:pt x="2038388" y="431800"/>
                </a:lnTo>
                <a:lnTo>
                  <a:pt x="1997202" y="393700"/>
                </a:lnTo>
                <a:lnTo>
                  <a:pt x="1913813" y="342900"/>
                </a:lnTo>
                <a:lnTo>
                  <a:pt x="1871599" y="304800"/>
                </a:lnTo>
                <a:lnTo>
                  <a:pt x="1742694" y="228600"/>
                </a:lnTo>
                <a:lnTo>
                  <a:pt x="1654784" y="177800"/>
                </a:lnTo>
                <a:lnTo>
                  <a:pt x="1525397" y="101600"/>
                </a:lnTo>
                <a:lnTo>
                  <a:pt x="1481429" y="88900"/>
                </a:lnTo>
                <a:lnTo>
                  <a:pt x="1392034" y="38100"/>
                </a:lnTo>
                <a:lnTo>
                  <a:pt x="1346517" y="25400"/>
                </a:lnTo>
                <a:lnTo>
                  <a:pt x="1326756" y="12700"/>
                </a:lnTo>
                <a:lnTo>
                  <a:pt x="1306893" y="12700"/>
                </a:lnTo>
                <a:lnTo>
                  <a:pt x="1286916" y="0"/>
                </a:lnTo>
                <a:lnTo>
                  <a:pt x="1241361" y="0"/>
                </a:lnTo>
                <a:lnTo>
                  <a:pt x="1158671" y="25400"/>
                </a:lnTo>
                <a:lnTo>
                  <a:pt x="1118209" y="50800"/>
                </a:lnTo>
                <a:lnTo>
                  <a:pt x="1078179" y="63500"/>
                </a:lnTo>
                <a:lnTo>
                  <a:pt x="1028001" y="88900"/>
                </a:lnTo>
                <a:lnTo>
                  <a:pt x="929614" y="139700"/>
                </a:lnTo>
                <a:lnTo>
                  <a:pt x="881227" y="177800"/>
                </a:lnTo>
                <a:lnTo>
                  <a:pt x="743877" y="254000"/>
                </a:lnTo>
                <a:lnTo>
                  <a:pt x="698995" y="292100"/>
                </a:lnTo>
                <a:lnTo>
                  <a:pt x="654558" y="317500"/>
                </a:lnTo>
                <a:lnTo>
                  <a:pt x="610539" y="355600"/>
                </a:lnTo>
                <a:lnTo>
                  <a:pt x="566915" y="381000"/>
                </a:lnTo>
                <a:lnTo>
                  <a:pt x="529945" y="406400"/>
                </a:lnTo>
                <a:lnTo>
                  <a:pt x="493344" y="444500"/>
                </a:lnTo>
                <a:lnTo>
                  <a:pt x="421170" y="495300"/>
                </a:lnTo>
                <a:lnTo>
                  <a:pt x="385610" y="533400"/>
                </a:lnTo>
                <a:lnTo>
                  <a:pt x="344995" y="558800"/>
                </a:lnTo>
                <a:lnTo>
                  <a:pt x="304990" y="596900"/>
                </a:lnTo>
                <a:lnTo>
                  <a:pt x="265607" y="635000"/>
                </a:lnTo>
                <a:lnTo>
                  <a:pt x="226834" y="673100"/>
                </a:lnTo>
                <a:lnTo>
                  <a:pt x="199872" y="698500"/>
                </a:lnTo>
                <a:lnTo>
                  <a:pt x="147294" y="749300"/>
                </a:lnTo>
                <a:lnTo>
                  <a:pt x="91401" y="812800"/>
                </a:lnTo>
                <a:lnTo>
                  <a:pt x="61976" y="850900"/>
                </a:lnTo>
                <a:lnTo>
                  <a:pt x="33553" y="889000"/>
                </a:lnTo>
                <a:lnTo>
                  <a:pt x="6248" y="927100"/>
                </a:lnTo>
                <a:lnTo>
                  <a:pt x="0" y="927100"/>
                </a:lnTo>
                <a:lnTo>
                  <a:pt x="50" y="939800"/>
                </a:lnTo>
                <a:lnTo>
                  <a:pt x="215" y="952500"/>
                </a:lnTo>
                <a:lnTo>
                  <a:pt x="495" y="965200"/>
                </a:lnTo>
                <a:lnTo>
                  <a:pt x="901" y="977900"/>
                </a:lnTo>
                <a:lnTo>
                  <a:pt x="1422" y="1003300"/>
                </a:lnTo>
                <a:lnTo>
                  <a:pt x="2641" y="1016000"/>
                </a:lnTo>
                <a:lnTo>
                  <a:pt x="4279" y="1041400"/>
                </a:lnTo>
                <a:lnTo>
                  <a:pt x="6299" y="1066800"/>
                </a:lnTo>
                <a:lnTo>
                  <a:pt x="8661" y="1092200"/>
                </a:lnTo>
                <a:lnTo>
                  <a:pt x="13690" y="1130300"/>
                </a:lnTo>
                <a:lnTo>
                  <a:pt x="19646" y="1181100"/>
                </a:lnTo>
                <a:lnTo>
                  <a:pt x="26428" y="1219200"/>
                </a:lnTo>
                <a:lnTo>
                  <a:pt x="33921" y="1257300"/>
                </a:lnTo>
                <a:lnTo>
                  <a:pt x="44615" y="1308100"/>
                </a:lnTo>
                <a:lnTo>
                  <a:pt x="56261" y="1371600"/>
                </a:lnTo>
                <a:lnTo>
                  <a:pt x="68808" y="1422400"/>
                </a:lnTo>
                <a:lnTo>
                  <a:pt x="82219" y="1473200"/>
                </a:lnTo>
                <a:lnTo>
                  <a:pt x="110667" y="1574800"/>
                </a:lnTo>
                <a:lnTo>
                  <a:pt x="125526" y="1625600"/>
                </a:lnTo>
                <a:lnTo>
                  <a:pt x="141033" y="1676400"/>
                </a:lnTo>
                <a:lnTo>
                  <a:pt x="157213" y="1727200"/>
                </a:lnTo>
                <a:lnTo>
                  <a:pt x="174053" y="1778000"/>
                </a:lnTo>
                <a:lnTo>
                  <a:pt x="191566" y="1828800"/>
                </a:lnTo>
                <a:lnTo>
                  <a:pt x="209740" y="1879600"/>
                </a:lnTo>
                <a:lnTo>
                  <a:pt x="228587" y="1930400"/>
                </a:lnTo>
                <a:lnTo>
                  <a:pt x="248500" y="1981200"/>
                </a:lnTo>
                <a:lnTo>
                  <a:pt x="269151" y="2032000"/>
                </a:lnTo>
                <a:lnTo>
                  <a:pt x="290614" y="2070100"/>
                </a:lnTo>
                <a:lnTo>
                  <a:pt x="312953" y="2120900"/>
                </a:lnTo>
                <a:lnTo>
                  <a:pt x="336232" y="2171700"/>
                </a:lnTo>
                <a:lnTo>
                  <a:pt x="360514" y="2222500"/>
                </a:lnTo>
                <a:lnTo>
                  <a:pt x="385889" y="2260600"/>
                </a:lnTo>
                <a:lnTo>
                  <a:pt x="407225" y="2298700"/>
                </a:lnTo>
                <a:lnTo>
                  <a:pt x="429437" y="2336800"/>
                </a:lnTo>
                <a:lnTo>
                  <a:pt x="452551" y="2374900"/>
                </a:lnTo>
                <a:lnTo>
                  <a:pt x="476605" y="2413000"/>
                </a:lnTo>
                <a:lnTo>
                  <a:pt x="481914" y="2425700"/>
                </a:lnTo>
                <a:lnTo>
                  <a:pt x="494652" y="2425700"/>
                </a:lnTo>
                <a:lnTo>
                  <a:pt x="502259" y="2438400"/>
                </a:lnTo>
                <a:lnTo>
                  <a:pt x="709295" y="2489200"/>
                </a:lnTo>
                <a:lnTo>
                  <a:pt x="744220" y="2489200"/>
                </a:lnTo>
                <a:lnTo>
                  <a:pt x="779221" y="2501900"/>
                </a:lnTo>
                <a:lnTo>
                  <a:pt x="849464" y="2501900"/>
                </a:lnTo>
                <a:lnTo>
                  <a:pt x="875474" y="2514600"/>
                </a:lnTo>
                <a:lnTo>
                  <a:pt x="977176" y="2514600"/>
                </a:lnTo>
                <a:lnTo>
                  <a:pt x="1000734" y="2527300"/>
                </a:lnTo>
                <a:lnTo>
                  <a:pt x="1591310" y="2527300"/>
                </a:lnTo>
                <a:lnTo>
                  <a:pt x="1608480" y="2514600"/>
                </a:lnTo>
                <a:lnTo>
                  <a:pt x="1718614" y="2514600"/>
                </a:lnTo>
                <a:lnTo>
                  <a:pt x="1743379" y="2501900"/>
                </a:lnTo>
                <a:lnTo>
                  <a:pt x="1817408" y="2501900"/>
                </a:lnTo>
                <a:lnTo>
                  <a:pt x="2079218" y="2438400"/>
                </a:lnTo>
                <a:lnTo>
                  <a:pt x="2094052" y="2438400"/>
                </a:lnTo>
                <a:lnTo>
                  <a:pt x="2099284" y="2425700"/>
                </a:lnTo>
                <a:lnTo>
                  <a:pt x="2123198" y="2387600"/>
                </a:lnTo>
                <a:lnTo>
                  <a:pt x="2145804" y="2349500"/>
                </a:lnTo>
                <a:lnTo>
                  <a:pt x="2167280" y="2311400"/>
                </a:lnTo>
                <a:lnTo>
                  <a:pt x="2187765" y="2273300"/>
                </a:lnTo>
                <a:lnTo>
                  <a:pt x="2210485" y="2235200"/>
                </a:lnTo>
                <a:lnTo>
                  <a:pt x="2232241" y="2197100"/>
                </a:lnTo>
                <a:lnTo>
                  <a:pt x="2253094" y="2146300"/>
                </a:lnTo>
                <a:lnTo>
                  <a:pt x="2273122" y="2095500"/>
                </a:lnTo>
                <a:lnTo>
                  <a:pt x="2292388" y="2057400"/>
                </a:lnTo>
                <a:lnTo>
                  <a:pt x="2310968" y="2006600"/>
                </a:lnTo>
                <a:lnTo>
                  <a:pt x="2328900" y="1968500"/>
                </a:lnTo>
                <a:lnTo>
                  <a:pt x="2346287" y="1917700"/>
                </a:lnTo>
                <a:lnTo>
                  <a:pt x="2363089" y="1866900"/>
                </a:lnTo>
                <a:lnTo>
                  <a:pt x="2379319" y="1828800"/>
                </a:lnTo>
                <a:lnTo>
                  <a:pt x="2394978" y="1778000"/>
                </a:lnTo>
                <a:lnTo>
                  <a:pt x="2410066" y="1727200"/>
                </a:lnTo>
                <a:lnTo>
                  <a:pt x="2424569" y="1689100"/>
                </a:lnTo>
                <a:lnTo>
                  <a:pt x="2438514" y="1638300"/>
                </a:lnTo>
                <a:lnTo>
                  <a:pt x="2451887" y="1587500"/>
                </a:lnTo>
                <a:lnTo>
                  <a:pt x="2464676" y="1536700"/>
                </a:lnTo>
                <a:lnTo>
                  <a:pt x="2476906" y="1498600"/>
                </a:lnTo>
                <a:lnTo>
                  <a:pt x="2488552" y="1447800"/>
                </a:lnTo>
                <a:lnTo>
                  <a:pt x="2500871" y="1397000"/>
                </a:lnTo>
                <a:lnTo>
                  <a:pt x="2512301" y="1333500"/>
                </a:lnTo>
                <a:lnTo>
                  <a:pt x="2522778" y="1282700"/>
                </a:lnTo>
                <a:lnTo>
                  <a:pt x="2532240" y="1231900"/>
                </a:lnTo>
                <a:lnTo>
                  <a:pt x="2538057" y="1193800"/>
                </a:lnTo>
                <a:lnTo>
                  <a:pt x="2543327" y="1155700"/>
                </a:lnTo>
                <a:lnTo>
                  <a:pt x="2547963" y="1117600"/>
                </a:lnTo>
                <a:lnTo>
                  <a:pt x="2551887" y="1079500"/>
                </a:lnTo>
                <a:lnTo>
                  <a:pt x="2556306" y="1028700"/>
                </a:lnTo>
                <a:lnTo>
                  <a:pt x="2558034" y="977900"/>
                </a:lnTo>
                <a:lnTo>
                  <a:pt x="2559393" y="977900"/>
                </a:lnTo>
                <a:lnTo>
                  <a:pt x="2559393" y="914400"/>
                </a:lnTo>
                <a:close/>
              </a:path>
            </a:pathLst>
          </a:custGeom>
          <a:solidFill>
            <a:srgbClr val="FF000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380731106" name="object 8"/>
          <p:cNvPicPr/>
          <p:nvPr/>
        </p:nvPicPr>
        <p:blipFill>
          <a:blip r:embed="rId3"/>
          <a:stretch/>
        </p:blipFill>
        <p:spPr bwMode="auto">
          <a:xfrm>
            <a:off x="893513" y="2486030"/>
            <a:ext cx="1399405" cy="1009719"/>
          </a:xfrm>
          <a:prstGeom prst="rect">
            <a:avLst/>
          </a:prstGeom>
        </p:spPr>
      </p:pic>
      <p:sp>
        <p:nvSpPr>
          <p:cNvPr id="1202752336" name="object 9"/>
          <p:cNvSpPr txBox="1"/>
          <p:nvPr/>
        </p:nvSpPr>
        <p:spPr bwMode="auto">
          <a:xfrm>
            <a:off x="161733" y="3584227"/>
            <a:ext cx="2624208" cy="8527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3203" marR="5079" indent="-634" algn="ctr">
              <a:lnSpc>
                <a:spcPct val="100499"/>
              </a:lnSpc>
              <a:spcBef>
                <a:spcPts val="89"/>
              </a:spcBef>
              <a:defRPr/>
            </a:pPr>
            <a:r>
              <a:rPr lang="ru-RU" sz="1200" spc="-69">
                <a:solidFill>
                  <a:srgbClr val="383D8A"/>
                </a:solidFill>
                <a:latin typeface="DIN Pro Bold"/>
                <a:cs typeface="DIN Pro Bold"/>
              </a:rPr>
              <a:t>ПОСТАВЩИК ДВОРА  ЕГО ИМПЕРАТОРСКОГО  ВЕЛИЧЕСТВА</a:t>
            </a:r>
            <a:endParaRPr/>
          </a:p>
          <a:p>
            <a:pPr marL="243203" marR="5079" indent="-634" algn="ctr">
              <a:lnSpc>
                <a:spcPct val="100499"/>
              </a:lnSpc>
              <a:spcBef>
                <a:spcPts val="89"/>
              </a:spcBef>
              <a:defRPr/>
            </a:pPr>
            <a:endParaRPr lang="ru-RU" sz="500" spc="-69">
              <a:solidFill>
                <a:srgbClr val="383D8A"/>
              </a:solidFill>
              <a:latin typeface="DIN Pro Regular"/>
              <a:cs typeface="DIN Pro Regular"/>
            </a:endParaRPr>
          </a:p>
          <a:p>
            <a:pPr marL="243203" marR="5079" indent="-634" algn="ctr">
              <a:lnSpc>
                <a:spcPct val="100499"/>
              </a:lnSpc>
              <a:spcBef>
                <a:spcPts val="89"/>
              </a:spcBef>
              <a:defRPr/>
            </a:pP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На начало ХХ века  насчитывалось</a:t>
            </a:r>
            <a:endParaRPr lang="ru-RU" sz="1100" spc="-69">
              <a:solidFill>
                <a:srgbClr val="383D8A"/>
              </a:solidFill>
              <a:latin typeface="DIN Pro Regular"/>
              <a:cs typeface="DIN Pro Regular"/>
            </a:endParaRPr>
          </a:p>
          <a:p>
            <a:pPr marL="243203" marR="5079" indent="-634" algn="ctr">
              <a:lnSpc>
                <a:spcPct val="100499"/>
              </a:lnSpc>
              <a:spcBef>
                <a:spcPts val="89"/>
              </a:spcBef>
              <a:defRPr/>
            </a:pP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 более 30  компаний с таким знаком</a:t>
            </a:r>
            <a:endParaRPr/>
          </a:p>
        </p:txBody>
      </p:sp>
      <p:sp>
        <p:nvSpPr>
          <p:cNvPr id="1295674460" name="object 10"/>
          <p:cNvSpPr txBox="1"/>
          <p:nvPr/>
        </p:nvSpPr>
        <p:spPr bwMode="auto">
          <a:xfrm>
            <a:off x="3301080" y="3584227"/>
            <a:ext cx="2239714" cy="64395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243203" marR="5079" indent="-634" algn="ctr">
              <a:lnSpc>
                <a:spcPct val="100499"/>
              </a:lnSpc>
              <a:spcBef>
                <a:spcPts val="89"/>
              </a:spcBef>
              <a:defRPr/>
            </a:pPr>
            <a:r>
              <a:rPr lang="ru-RU" sz="1200" spc="-69">
                <a:solidFill>
                  <a:srgbClr val="383D8A"/>
                </a:solidFill>
                <a:latin typeface="DIN Pro Bold"/>
                <a:cs typeface="DIN Pro Bold"/>
              </a:rPr>
              <a:t>СОВЕТСКИЙ  ГОСТ</a:t>
            </a:r>
            <a:endParaRPr/>
          </a:p>
          <a:p>
            <a:pPr marL="12699" marR="5079" algn="ctr">
              <a:lnSpc>
                <a:spcPct val="100800"/>
              </a:lnSpc>
              <a:spcBef>
                <a:spcPts val="94"/>
              </a:spcBef>
              <a:defRPr/>
            </a:pPr>
            <a:endParaRPr lang="ru-RU" sz="500" spc="-69">
              <a:solidFill>
                <a:srgbClr val="383D8A"/>
              </a:solidFill>
              <a:latin typeface="DIN Pro Regular"/>
              <a:cs typeface="DIN Pro Regular"/>
            </a:endParaRPr>
          </a:p>
          <a:p>
            <a:pPr marL="12699" marR="5079" algn="ctr">
              <a:lnSpc>
                <a:spcPct val="100800"/>
              </a:lnSpc>
              <a:spcBef>
                <a:spcPts val="94"/>
              </a:spcBef>
              <a:defRPr/>
            </a:pP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20 апреля 1967 года  был учрежден</a:t>
            </a: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 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Государственный  </a:t>
            </a: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З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нак </a:t>
            </a: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К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ачес</a:t>
            </a: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т</a:t>
            </a:r>
            <a:r>
              <a:rPr sz="1100" spc="-69">
                <a:solidFill>
                  <a:srgbClr val="383D8A"/>
                </a:solidFill>
                <a:latin typeface="DIN Pro Regular"/>
                <a:cs typeface="DIN Pro Regular"/>
              </a:rPr>
              <a:t>ва СССР</a:t>
            </a:r>
            <a:endParaRPr/>
          </a:p>
        </p:txBody>
      </p:sp>
      <p:sp>
        <p:nvSpPr>
          <p:cNvPr id="1395038986" name="object 10"/>
          <p:cNvSpPr txBox="1"/>
          <p:nvPr/>
        </p:nvSpPr>
        <p:spPr bwMode="auto">
          <a:xfrm>
            <a:off x="5855208" y="3584227"/>
            <a:ext cx="2835221" cy="100963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243203" marR="5079" indent="-634" algn="ctr">
              <a:lnSpc>
                <a:spcPct val="100499"/>
              </a:lnSpc>
              <a:spcBef>
                <a:spcPts val="89"/>
              </a:spcBef>
              <a:defRPr/>
            </a:pPr>
            <a:r>
              <a:rPr lang="ru-RU" sz="1200" spc="-69">
                <a:solidFill>
                  <a:srgbClr val="383D8A"/>
                </a:solidFill>
                <a:latin typeface="DIN Pro Bold"/>
                <a:cs typeface="DIN Pro Bold"/>
              </a:rPr>
              <a:t>РОССИЙСКИЙ  ЗНАК КАЧЕСТВА</a:t>
            </a:r>
            <a:endParaRPr/>
          </a:p>
          <a:p>
            <a:pPr marL="12699" marR="5079" algn="ctr">
              <a:lnSpc>
                <a:spcPct val="100800"/>
              </a:lnSpc>
              <a:spcBef>
                <a:spcPts val="94"/>
              </a:spcBef>
              <a:defRPr/>
            </a:pPr>
            <a:endParaRPr lang="ru-RU" sz="500" spc="-69">
              <a:solidFill>
                <a:srgbClr val="383D8A"/>
              </a:solidFill>
              <a:latin typeface="DIN Pro Regular"/>
              <a:cs typeface="DIN Pro Regular"/>
            </a:endParaRPr>
          </a:p>
          <a:p>
            <a:pPr marL="12699" marR="5079" algn="ctr">
              <a:lnSpc>
                <a:spcPct val="100800"/>
              </a:lnSpc>
              <a:spcBef>
                <a:spcPts val="94"/>
              </a:spcBef>
              <a:defRPr/>
            </a:pP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В 2015 году Правительством  России учрежден Национальный  Институт Качества – Роскачество.</a:t>
            </a:r>
            <a:endParaRPr/>
          </a:p>
          <a:p>
            <a:pPr marL="12699" marR="5079" algn="ctr">
              <a:lnSpc>
                <a:spcPct val="100800"/>
              </a:lnSpc>
              <a:spcBef>
                <a:spcPts val="94"/>
              </a:spcBef>
              <a:defRPr/>
            </a:pP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Вместе с ним появился  </a:t>
            </a:r>
          </a:p>
          <a:p>
            <a:pPr marL="12699" marR="5079" algn="ctr">
              <a:lnSpc>
                <a:spcPct val="100800"/>
              </a:lnSpc>
              <a:spcBef>
                <a:spcPts val="94"/>
              </a:spcBef>
              <a:defRPr/>
            </a:pPr>
            <a:r>
              <a:rPr lang="ru-RU" sz="1100" spc="-69">
                <a:solidFill>
                  <a:srgbClr val="383D8A"/>
                </a:solidFill>
                <a:latin typeface="DIN Pro Regular"/>
                <a:cs typeface="DIN Pro Regular"/>
              </a:rPr>
              <a:t>Российский Знак качества</a:t>
            </a:r>
            <a:endParaRPr/>
          </a:p>
        </p:txBody>
      </p:sp>
      <p:pic>
        <p:nvPicPr>
          <p:cNvPr id="1342637106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20899" y="2450407"/>
            <a:ext cx="268616" cy="1024287"/>
          </a:xfrm>
          <a:prstGeom prst="rect">
            <a:avLst/>
          </a:prstGeom>
          <a:ln w="12700">
            <a:miter/>
          </a:ln>
        </p:spPr>
      </p:pic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57CEFC-0391-B435-EB67-4C8336430B78}" type="slidenum">
              <a:rPr lang="ru-RU">
                <a:latin typeface="DIN Pro"/>
                <a:cs typeface="DIN Pro"/>
              </a:rPr>
              <a:t>6</a:t>
            </a:fld>
            <a:endParaRPr lang="ru-RU">
              <a:latin typeface="DIN Pro"/>
              <a:cs typeface="DIN Pro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31757" y="2518415"/>
            <a:ext cx="971645" cy="944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 bwMode="auto">
          <a:xfrm>
            <a:off x="5973825" y="1807209"/>
            <a:ext cx="803310" cy="165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3" name="object 63"/>
          <p:cNvSpPr txBox="1"/>
          <p:nvPr/>
        </p:nvSpPr>
        <p:spPr bwMode="auto">
          <a:xfrm>
            <a:off x="5981445" y="3920437"/>
            <a:ext cx="1444696" cy="21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  <a:defRPr/>
            </a:pPr>
            <a:endParaRPr sz="1500">
              <a:latin typeface="Tahoma"/>
              <a:cs typeface="Tahoma"/>
            </a:endParaRP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6757CEFC-0391-B435-EB67-4C8336430B78}" type="slidenum">
              <a:rPr lang="ru-RU">
                <a:latin typeface="DIN Pro"/>
                <a:cs typeface="DIN Pro"/>
              </a:rPr>
              <a:t>7</a:t>
            </a:fld>
            <a:endParaRPr lang="ru-RU">
              <a:latin typeface="DIN Pro"/>
              <a:cs typeface="DIN Pro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 bwMode="auto">
          <a:xfrm>
            <a:off x="248053" y="9339"/>
            <a:ext cx="6529082" cy="12159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/>
              <a:t>ДЕНЬ КАЧЕСТВА – ПРЕКРАСНАЯ ВОЗМОЖНОСТЬ НАПОМНИТЬ, ЧТО КАЧЕСТВО СТОИТ </a:t>
            </a:r>
            <a:br>
              <a:rPr lang="ru-RU" sz="2000"/>
            </a:br>
            <a:r>
              <a:rPr lang="ru-RU" sz="2000"/>
              <a:t>НА ПЕРВОМ МЕСТЕ 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947764" y="3080768"/>
            <a:ext cx="2863302" cy="20364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700" b="0" i="0" u="sng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DIN Pro Regular"/>
                <a:ea typeface="Calibri"/>
                <a:cs typeface="DIN Pro Regular"/>
                <a:hlinkClick r:id="rId2" tooltip="https://kachestvo.pro/vdk2022/program/14653/"/>
              </a:rPr>
              <a:t>https://kachestvo.pro/vdk2022/program/14653/</a:t>
            </a:r>
            <a:r>
              <a:rPr lang="ru-RU" sz="700" b="0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DIN Pro Regular"/>
                <a:ea typeface="Calibri"/>
                <a:cs typeface="DIN Pro Regular"/>
              </a:rPr>
              <a:t>, </a:t>
            </a:r>
            <a:r>
              <a:rPr lang="ru-RU" sz="700" b="0" i="0" u="none" strike="noStrike" cap="none" spc="0">
                <a:solidFill>
                  <a:srgbClr val="000000"/>
                </a:solidFill>
                <a:latin typeface="DIN Pro Regular"/>
                <a:ea typeface="Calibri"/>
                <a:cs typeface="DIN Pro Regular"/>
              </a:rPr>
              <a:t> </a:t>
            </a:r>
            <a:endParaRPr sz="700">
              <a:latin typeface="DIN Pro Regular"/>
              <a:cs typeface="DIN Pro Regular"/>
            </a:endParaRPr>
          </a:p>
        </p:txBody>
      </p:sp>
      <p:sp>
        <p:nvSpPr>
          <p:cNvPr id="17" name="object 2"/>
          <p:cNvSpPr txBox="1"/>
          <p:nvPr/>
        </p:nvSpPr>
        <p:spPr bwMode="auto">
          <a:xfrm>
            <a:off x="891141" y="2332011"/>
            <a:ext cx="2203811" cy="744254"/>
          </a:xfrm>
          <a:prstGeom prst="rect">
            <a:avLst/>
          </a:prstGeom>
        </p:spPr>
        <p:txBody>
          <a:bodyPr vert="horz" wrap="square" lIns="0" tIns="12699" rIns="0" bIns="0" rtlCol="0" anchor="b">
            <a:sp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1" i="0" u="none" strike="noStrike" cap="none" spc="0">
                <a:ln>
                  <a:noFill/>
                </a:ln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  <a:lvl2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ПРИМИТЕ УЧАСТИЕ                             </a:t>
            </a:r>
            <a:endParaRPr/>
          </a:p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 В МОЛОДЕЖНЫХ СЕССИЯХ МЕЖДУНАРОДНОГО  ФОРУМА                  ВДК-2022:</a:t>
            </a: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3689497" y="3203189"/>
            <a:ext cx="1835268" cy="31495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700" u="sng">
                <a:solidFill>
                  <a:schemeClr val="tx2">
                    <a:lumMod val="60000"/>
                    <a:lumOff val="40000"/>
                  </a:schemeClr>
                </a:solidFill>
                <a:latin typeface="DIN Pro Regular"/>
                <a:cs typeface="DIN Pro Regular"/>
                <a:hlinkClick r:id="rId3" tooltip="https://kachestvo.pro/academy/lessons/"/>
              </a:rPr>
              <a:t>https://kachestvo.pro/academy/lessons/</a:t>
            </a:r>
            <a:endParaRPr lang="ru-RU" sz="700" u="sng">
              <a:solidFill>
                <a:schemeClr val="tx2">
                  <a:lumMod val="60000"/>
                  <a:lumOff val="40000"/>
                </a:schemeClr>
              </a:solidFill>
              <a:latin typeface="DIN Pro Regular"/>
              <a:cs typeface="DIN Pro Regular"/>
            </a:endParaRPr>
          </a:p>
          <a:p>
            <a:pPr>
              <a:defRPr/>
            </a:pPr>
            <a:endParaRPr lang="ru-RU" sz="700" u="sng">
              <a:solidFill>
                <a:schemeClr val="tx2">
                  <a:lumMod val="60000"/>
                  <a:lumOff val="40000"/>
                </a:schemeClr>
              </a:solidFill>
              <a:latin typeface="DIN Pro Regular"/>
              <a:cs typeface="DIN Pro Regular"/>
            </a:endParaRPr>
          </a:p>
        </p:txBody>
      </p:sp>
      <p:sp>
        <p:nvSpPr>
          <p:cNvPr id="19" name="object 2"/>
          <p:cNvSpPr txBox="1"/>
          <p:nvPr/>
        </p:nvSpPr>
        <p:spPr bwMode="auto">
          <a:xfrm>
            <a:off x="3478557" y="2809921"/>
            <a:ext cx="2142126" cy="382155"/>
          </a:xfrm>
          <a:prstGeom prst="rect">
            <a:avLst/>
          </a:prstGeom>
        </p:spPr>
        <p:txBody>
          <a:bodyPr vert="horz" wrap="square" lIns="0" tIns="12699" rIns="0" bIns="0" rtlCol="0" anchor="b">
            <a:sp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1" i="0" u="none" strike="noStrike" cap="none" spc="0">
                <a:ln>
                  <a:noFill/>
                </a:ln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  <a:lvl2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ПРИМИТЕ УЧАСТИЕ </a:t>
            </a:r>
            <a:endParaRPr/>
          </a:p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В УРОКАХ КАЧЕСТВА: </a:t>
            </a:r>
            <a:endParaRPr lang="ru-RU"/>
          </a:p>
        </p:txBody>
      </p:sp>
      <p:sp>
        <p:nvSpPr>
          <p:cNvPr id="21" name="object 2"/>
          <p:cNvSpPr txBox="1"/>
          <p:nvPr/>
        </p:nvSpPr>
        <p:spPr bwMode="auto">
          <a:xfrm>
            <a:off x="6196378" y="2324168"/>
            <a:ext cx="1840198" cy="751487"/>
          </a:xfrm>
          <a:prstGeom prst="rect">
            <a:avLst/>
          </a:prstGeom>
        </p:spPr>
        <p:txBody>
          <a:bodyPr vert="horz" wrap="square" lIns="0" tIns="12699" rIns="0" bIns="0" rtlCol="0" anchor="b">
            <a:sp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1" i="0" u="none" strike="noStrike" cap="none" spc="0">
                <a:ln>
                  <a:noFill/>
                </a:ln>
                <a:solidFill>
                  <a:srgbClr val="F1330D"/>
                </a:solidFill>
                <a:latin typeface="DIN Pro Medium"/>
                <a:ea typeface="DIN Condensed"/>
                <a:cs typeface="DIN Pro Medium"/>
              </a:defRPr>
            </a:lvl1pPr>
            <a:lvl2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ПОЗДРАВЛЯЙТЕ </a:t>
            </a:r>
            <a:endParaRPr/>
          </a:p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ДРУГ ДРУГА </a:t>
            </a:r>
            <a:endParaRPr/>
          </a:p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С ДНЕМ КАЧЕСТВА </a:t>
            </a:r>
            <a:endParaRPr/>
          </a:p>
          <a:p>
            <a:pPr algn="ctr">
              <a:defRPr/>
            </a:pPr>
            <a:r>
              <a:rPr lang="ru-RU" sz="1200" b="0" spc="-69">
                <a:solidFill>
                  <a:srgbClr val="383D8A"/>
                </a:solidFill>
                <a:latin typeface="DIN Pro Bold"/>
                <a:ea typeface="+mn-ea"/>
                <a:cs typeface="DIN Pro Bold"/>
              </a:rPr>
              <a:t>ПО #ДЕНЬКАЧЕСТВА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14935" y="3000998"/>
            <a:ext cx="1266303" cy="1266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87777" y="3203189"/>
            <a:ext cx="895720" cy="895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54252" y="1892744"/>
            <a:ext cx="990736" cy="990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42678" y="0"/>
            <a:ext cx="9101322" cy="5143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/>
          <a:stretch/>
        </p:blipFill>
        <p:spPr bwMode="auto">
          <a:xfrm>
            <a:off x="2289060" y="1562438"/>
            <a:ext cx="3033665" cy="7760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/>
          <a:stretch/>
        </p:blipFill>
        <p:spPr bwMode="auto">
          <a:xfrm>
            <a:off x="531565" y="2248491"/>
            <a:ext cx="4793438" cy="7760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/>
          <a:stretch/>
        </p:blipFill>
        <p:spPr bwMode="auto">
          <a:xfrm>
            <a:off x="5111495" y="3625596"/>
            <a:ext cx="3771891" cy="12527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/>
          <a:stretch/>
        </p:blipFill>
        <p:spPr bwMode="auto">
          <a:xfrm>
            <a:off x="5451347" y="2257044"/>
            <a:ext cx="170687" cy="1706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/>
          <a:stretch/>
        </p:blipFill>
        <p:spPr bwMode="auto">
          <a:xfrm>
            <a:off x="5763947" y="2192351"/>
            <a:ext cx="2821327" cy="26395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 bwMode="auto">
          <a:xfrm>
            <a:off x="5205221" y="1436370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 extrusionOk="0">
                <a:moveTo>
                  <a:pt x="0" y="0"/>
                </a:moveTo>
                <a:lnTo>
                  <a:pt x="0" y="1801240"/>
                </a:lnTo>
              </a:path>
            </a:pathLst>
          </a:custGeom>
          <a:grpFill/>
          <a:ln w="25908">
            <a:solidFill>
              <a:srgbClr val="383F8A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</Words>
  <Application>Microsoft Office PowerPoint</Application>
  <DocSecurity>0</DocSecurity>
  <PresentationFormat>Экран (16:9)</PresentationFormat>
  <Paragraphs>100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ДЕНЬ КАЧЕСТВА     2022 </vt:lpstr>
      <vt:lpstr>ВСЕМИРНЫЙ ДЕНЬ КАЧЕСТВА 2022</vt:lpstr>
      <vt:lpstr>КОНЦЕПЦИЯ ВСЕМИРНОГО ДНЯ КАЧЕСТВА 2022</vt:lpstr>
      <vt:lpstr>ИСТОРИЯ КАЧЕСТВА</vt:lpstr>
      <vt:lpstr>ПРОБЛЕМА ВЫБОРА</vt:lpstr>
      <vt:lpstr>ОТНОШЕНИЕ К КАЧЕСТВУ  В РОССИИ ВСЕГДА БЫЛО ОСОБЫМ! </vt:lpstr>
      <vt:lpstr>ДЕНЬ КАЧЕСТВА – ПРЕКРАСНАЯ ВОЗМОЖНОСТЬ НАПОМНИТЬ, ЧТО КАЧЕСТВО СТОИТ  НА ПЕРВОМ МЕСТЕ 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EGOR</dc:creator>
  <cp:lastModifiedBy>Игорь Петрович Мальгин</cp:lastModifiedBy>
  <cp:revision>129</cp:revision>
  <dcterms:modified xsi:type="dcterms:W3CDTF">2022-10-24T08:54:32Z</dcterms:modified>
  <dc:identifier/>
  <dc:language/>
  <cp:version/>
</cp:coreProperties>
</file>