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F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F2B1-35D4-478A-AE80-5308539C590F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954C-63A7-46A9-8172-C6F429B1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7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F2B1-35D4-478A-AE80-5308539C590F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954C-63A7-46A9-8172-C6F429B1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1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F2B1-35D4-478A-AE80-5308539C590F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954C-63A7-46A9-8172-C6F429B1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0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F2B1-35D4-478A-AE80-5308539C590F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954C-63A7-46A9-8172-C6F429B1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7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F2B1-35D4-478A-AE80-5308539C590F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954C-63A7-46A9-8172-C6F429B1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F2B1-35D4-478A-AE80-5308539C590F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954C-63A7-46A9-8172-C6F429B1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2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F2B1-35D4-478A-AE80-5308539C590F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954C-63A7-46A9-8172-C6F429B1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9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F2B1-35D4-478A-AE80-5308539C590F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954C-63A7-46A9-8172-C6F429B1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7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F2B1-35D4-478A-AE80-5308539C590F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954C-63A7-46A9-8172-C6F429B1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0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F2B1-35D4-478A-AE80-5308539C590F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954C-63A7-46A9-8172-C6F429B1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8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F2B1-35D4-478A-AE80-5308539C590F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954C-63A7-46A9-8172-C6F429B1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F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F2B1-35D4-478A-AE80-5308539C590F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9954C-63A7-46A9-8172-C6F429B15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6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?filmId=10973600972522956783&amp;url=http%3A%2F%2Fwww.youtube.com%2Fwatch%3Fv%3DKOr4eDU4WVU&amp;text=%D0%9F%D1%80%D0%B0%D0%B2%D0%B8%D0%BB%D0%B0%20%D0%BF%D0%BE%D0%B2%D0%B5%D0%B4%D0%B5%D0%BD%D0%B8%D1%8F%20%D0%BD%D0%B0%20%D0%BF%D1%80%D0%B8%D1%80%D0%BE%D0%B4%D0%B5&amp;path=sharelin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andex.ru/video/preview/?filmId=2455436335385681916&amp;url=http%3A%2F%2Fwww.youtube.com%2Fwatch%3Fv%3D2ReGWpKVMgg&amp;text=%D0%9F%D1%80%D0%B0%D0%B2%D0%B8%D0%BB%D0%B0%20%D0%BF%D0%BE%D0%B2%D0%B5%D0%B4%D0%B5%D0%BD%D0%B8%D1%8F%20%D0%B2%20%D0%BB%D0%B5%D1%81%D1%83&amp;path=shareli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?filmId=13163453835309951519&amp;url=http%3A%2F%2Fwww.youtube.com%2Fwatch%3Fv%3DzS3AZAU2aXY&amp;text=%D0%A3%D1%87%D0%B5%D0%B1%D0%BD%D1%8B%D0%B9%20%D1%84%D0%B8%D0%BB%D1%8C%D0%BC%20%D0%BF%D0%BE%20%D0%9E%D0%91%D0%96%20-%20%D0%91%D0%B5%D0%B7%D0%BE%D0%BF%D0%B0%D1%81%D0%BD%D0%BE%D1%81%D1%82%D1%8C%20%D0%BD%D0%B0%20%D0%B2%D0%BE%D0%B4%D0%B5&amp;path=sharelin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hyperlink" Target="https://yandex.ru/video/preview/?filmId=13186020824526883633&amp;url=http%3A%2F%2Fvk.com%2Fvideo-134851494_456239225&amp;text=%D0%9F%D1%80%D0%B0%D0%B2%D0%B8%D0%BB%D1%8C%D0%BD%D0%B0%D1%8F%20%D0%BF%D0%BE%D0%BC%D0%BE%D1%89%D1%8C%3A%20%D0%A1%D0%BF%D0%B0%D1%81%D0%B5%D0%BD%D0%B8%D0%B5%20%D0%BF%D0%BE%D1%81%D1%82%D1%80%D0%B0%D0%B4%D0%B0%D0%B2%D1%88%D0%B5%D0%B3%D0%BE%20%D0%BD%D0%B0%20%D0%B2%D0%BE%D0%B4%D0%B5&amp;path=sharelink" TargetMode="External"/><Relationship Id="rId4" Type="http://schemas.openxmlformats.org/officeDocument/2006/relationships/hyperlink" Target="https://yandex.ru/video/preview/?filmId=8068848933735502114&amp;url=http%3A%2F%2Fok.ru%2Fvideo%2F283822461190&amp;text=%D0%91%D0%B5%D0%B7%D0%BE%D0%BF%D0%B0%D1%81%D0%BD%D0%BE%D1%81%D1%82%D1%8C%20%D0%BD%D0%B0%20%D0%B2%D0%BE%D0%B4%D0%B5%20Safety%20on%20water&amp;path=sharelin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?filmId=11131707697633951771&amp;url=http%3A%2F%2Fwww.youtube.com%2Fwatch%3Fv%3DPpSZ5IHcCtg&amp;text=%D0%9F%D1%80%D0%B0%D0%B2%D0%B8%D0%BB%D0%B0%20%D0%B1%D0%B5%D0%B7%D0%BE%D0%BF%D0%B0%D1%81%D0%BD%D0%BE%D1%81%D1%82%D0%B8%20%D0%B4%D0%B5%D1%82%D0%B5%D0%B9%20%D0%B2%20%D0%B1%D1%8B%D1%82%D1%83&amp;path=sharelin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andex.ru/video/preview/?filmId=9043574477712575839&amp;url=http%3A%2F%2Fwww.youtube.com%2Fwatch%3Fv%3DsIeqfpVjNO8&amp;text=%D0%91%D0%B5%D0%B7%D0%BE%D0%BF%D0%B0%D1%81%D0%BD%D0%BE%D1%81%D1%82%D1%8C%20%D1%88%D0%BA%D0%BE%D0%BB%D1%8C%D0%BD%D0%B8%D0%BA%D0%BE%D0%B2%20%D0%B2%20%D1%81%D0%B5%D1%82%D0%B8%20%D0%98%D0%BD%D1%82%D0%B5%D1%80%D0%BD%D0%B5%D1%82&amp;path=sharelin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?filmId=2278083783137236673&amp;url=http%3A%2F%2Fok.ru%2Fvideo%2F1112868112&amp;text=%D0%9F%D1%80%D0%B0%D0%B2%D0%B8%D0%BB%D0%B0%20%D0%B1%D0%B5%D0%B7%D0%BE%D0%BF%D0%B0%D1%81%D0%BD%D0%BE%D0%B3%D0%BE%20%D0%BF%D0%BE%D0%B2%D0%B5%D0%B4%D0%B5%D0%BD%D0%B8%D1%8F%20%D0%B4%D0%B5%D1%82%D0%B5%D0%B9%20%D0%B2%20%D0%B3%D0%BE%D1%80%D0%BE%D0%B4%D0%B5&amp;path=sharelink" TargetMode="External"/><Relationship Id="rId7" Type="http://schemas.openxmlformats.org/officeDocument/2006/relationships/hyperlink" Target="https://yandex.ru/video/preview/?filmId=9738069580465201728&amp;url=http%3A%2F%2Fwww.youtube.com%2Fwatch%3Fv%3DANpFyItM2Qo&amp;text=%D0%9A%D0%B0%D0%BA%20%D0%B2%D0%B5%D1%81%D1%82%D0%B8%20%D1%81%D0%B5%D0%B1%D1%8F%20%D0%BD%D0%B0%20%D0%B6%D0%B5%D0%BB%D0%B5%D0%B7%D0%BD%D0%BE%D0%B9%20%D0%B4%D0%BE%D1%80%D0%BE%D0%B3%D0%B5&amp;path=sharelin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andex.ru/video/preview/?filmId=10343834999025739291&amp;url=http%3A%2F%2Fwww.youtube.com%2Fwatch%3Fv%3DXIfYP-_XAk8&amp;text=%D0%A0%D0%96%D0%94%20%D0%9F%D1%80%D0%B0%D0%B2%D0%B8%D0%BB%D0%B0%20%D0%B1%D0%B5%D0%B7%D0%BE%D0%BF%D0%B0%D1%81%D0%BD%D0%BE%D1%81%D1%82%D0%B8&amp;path=sharelink" TargetMode="External"/><Relationship Id="rId5" Type="http://schemas.openxmlformats.org/officeDocument/2006/relationships/hyperlink" Target="https://yandex.ru/video/preview/?filmId=9580006477602635200&amp;url=http%3A%2F%2Fwww.youtube.com%2Fwatch%3Fv%3D0blsdsBHmXY&amp;text=%D0%9F%D1%80%D0%B0%D0%B2%D0%B8%D0%BB%D0%BE%20%D0%B1%D0%B5%D0%B7%D0%BE%D0%BF%D0%B0%D1%81%D0%BD%D0%BE%D1%81%D1%82%D0%B8%20%D0%BD%D0%B0%20%D0%B4%D0%BE%D1%80%D0%BE%D0%B3%D0%B5&amp;path=sharelink" TargetMode="External"/><Relationship Id="rId4" Type="http://schemas.openxmlformats.org/officeDocument/2006/relationships/hyperlink" Target="https://yandex.ru/video/preview/?filmId=1233808970429388558&amp;url=http%3A%2F%2Fvk.com%2Fvideo387998204_456239047&amp;text=%22%D0%9F%D1%80%D0%B0%D0%B2%D0%B8%D0%BB%D0%B0%20%D0%B1%D0%B5%D0%B7%D0%BE%D0%BF%D0%B0%D1%81%D0%BD%D0%BE%D0%B3%D0%BE%20%D0%BF%D0%BE%D0%B2%D0%B5%D0%B4%D0%B5%D0%BD%D0%B8%D1%8F%20%D0%BD%D0%B0%20%D0%B4%D0%BE%D1%80%D0%BE%D0%B3%D0%B5%20-%20%D0%BF%D1%80%D0%B0%D0%B2%D0%B8%D0%BB%D0%B0%20%D0%B6%D0%B8%D0%B7%D0%BD%D0%B8!%22&amp;path=sharelin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?filmId=1715043070420829878&amp;url=http%3A%2F%2Fwww.youtube.com%2Fwatch%3Fv%3DsHHmfFwV1AA&amp;text=%D0%94%D0%B5%D1%82%D1%8F%D0%BC%20%D0%BE%20%D0%B1%D0%B5%D0%B7%D0%BE%D0%BF%D0%B0%D1%81%D0%BD%D0%BE%D1%81%D1%82%D0%B8%20%D0%BB%D0%B5%D1%82%D0%BE%D0%BC&amp;path=shareli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andex.ru/video/preview/?filmId=3854166336149822650&amp;url=http%3A%2F%2Fwww.youtube.com%2Fwatch%3Fv%3DGg6DDGZmT2U&amp;text=%D0%9E%D0%BA%D0%B0%D0%B7%D0%B0%D0%BD%D0%B8%D0%B5%20%D0%BF%D0%B5%D1%80%D0%B2%D0%BE%D0%B9%20%D0%BF%D0%BE%D0%BC%D0%BE%D1%89%D0%B8%20%D0%B4%D0%BB%D1%8F%20%D1%88%D0%BA%D0%BE%D0%BB%D1%8C%D0%BD%D0%B8%D0%BA%D0%BE%D0%B2&amp;path=sharelink" TargetMode="External"/><Relationship Id="rId4" Type="http://schemas.openxmlformats.org/officeDocument/2006/relationships/hyperlink" Target="https://yandex.ru/video/preview/?filmId=14941407944561987106&amp;url=http%3A%2F%2Fwww.youtube.com%2Fwatch%3Fv%3DrQen2FH0OPA&amp;text=%D0%91%D0%B5%D0%B7%D0%BE%D0%BF%D0%B0%D1%81%D0%BD%D0%BE%D1%81%D1%82%D1%8C%20%D1%88%D0%BA%D0%BE%D0%BB%D1%8C%D0%BD%D0%B8%D0%BA%D0%BE%D0%B2%20%D0%B2%20%D0%BF%D0%B5%D1%80%D0%B8%D0%BE%D0%B4%20%D0%BB%D0%B5%D1%82%D0%BD%D0%B8%D1%85%20%D0%BA%D0%B0%D0%BD%D0%B8%D0%BA%D1%83%D0%BB&amp;path=sharelin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2" y="156921"/>
            <a:ext cx="9259575" cy="6544157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9523185" y="1352649"/>
            <a:ext cx="2550885" cy="149270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Правила 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б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езопасности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в природе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52427" y="2958095"/>
            <a:ext cx="6324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Правила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безопасности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на воде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52427" y="41978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Правила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 безопасности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 в доме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23185" y="542356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Правила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безопасности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 на улице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12084" y="311013"/>
            <a:ext cx="2959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sldjump"/>
              </a:rPr>
              <a:t>Безопасность </a:t>
            </a:r>
          </a:p>
          <a:p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sldjump"/>
              </a:rPr>
              <a:t>летом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2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5254172" y="6132285"/>
            <a:ext cx="752130" cy="558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7" y="67572"/>
            <a:ext cx="4804228" cy="67904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Правила поведения на </a:t>
            </a: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природе</a:t>
            </a:r>
            <a:endParaRPr lang="ru-RU" sz="3200" b="1" i="1" u="sng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3200" b="1" i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Правила поведения в лесу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" action="ppaction://hlinkshowjump?jump=firstslide" highlightClick="1"/>
          </p:cNvPr>
          <p:cNvSpPr/>
          <p:nvPr/>
        </p:nvSpPr>
        <p:spPr>
          <a:xfrm>
            <a:off x="10029370" y="5297713"/>
            <a:ext cx="781159" cy="87924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101600"/>
            <a:ext cx="4833259" cy="671541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595086"/>
            <a:ext cx="5181600" cy="5625420"/>
          </a:xfrm>
          <a:solidFill>
            <a:srgbClr val="38F22A"/>
          </a:solidFill>
        </p:spPr>
        <p:txBody>
          <a:bodyPr/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Безопасность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воде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Безопасность на водном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транспорте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Оказание помощи пострадавшему на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воде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Полезные памятки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" action="ppaction://hlinkshowjump?jump=firstslide" highlightClick="1"/>
          </p:cNvPr>
          <p:cNvSpPr/>
          <p:nvPr/>
        </p:nvSpPr>
        <p:spPr>
          <a:xfrm>
            <a:off x="10856685" y="5704114"/>
            <a:ext cx="794655" cy="76664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2" y="0"/>
            <a:ext cx="5054599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7886" y="1277257"/>
            <a:ext cx="4865914" cy="4899706"/>
          </a:xfrm>
        </p:spPr>
        <p:txBody>
          <a:bodyPr/>
          <a:lstStyle/>
          <a:p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Безопасность </a:t>
            </a: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дома</a:t>
            </a:r>
            <a:endParaRPr lang="ru-RU" sz="32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Безопасность 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 Интернете</a:t>
            </a:r>
            <a:endParaRPr lang="ru-RU" sz="32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возврат 6">
            <a:hlinkClick r:id="" action="ppaction://hlinkshowjump?jump=firstslide" highlightClick="1"/>
          </p:cNvPr>
          <p:cNvSpPr/>
          <p:nvPr/>
        </p:nvSpPr>
        <p:spPr>
          <a:xfrm>
            <a:off x="10247085" y="5341257"/>
            <a:ext cx="795673" cy="83570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6" y="365125"/>
            <a:ext cx="8205410" cy="61540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77943" y="410936"/>
            <a:ext cx="5366658" cy="6267904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Безопасность</a:t>
            </a:r>
          </a:p>
          <a:p>
            <a:pPr marL="0" indent="0">
              <a:buNone/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городе</a:t>
            </a:r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Правила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безопасного</a:t>
            </a:r>
          </a:p>
          <a:p>
            <a:pPr marL="0" indent="0">
              <a:buNone/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поведения на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дороге</a:t>
            </a:r>
            <a:endPara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Правила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перевозки</a:t>
            </a:r>
          </a:p>
          <a:p>
            <a:pPr marL="0" indent="0">
              <a:buNone/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детей на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личном</a:t>
            </a:r>
          </a:p>
          <a:p>
            <a:pPr marL="0" indent="0">
              <a:buNone/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транспорте</a:t>
            </a:r>
            <a:endPara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РЖД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правила </a:t>
            </a:r>
          </a:p>
          <a:p>
            <a:pPr marL="0" indent="0">
              <a:buNone/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безопасности</a:t>
            </a:r>
            <a:endPara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Как вести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себя</a:t>
            </a:r>
          </a:p>
          <a:p>
            <a:pPr marL="0" indent="0">
              <a:buNone/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на железной дороге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озврат 5">
            <a:hlinkClick r:id="" action="ppaction://hlinkshowjump?jump=firstslide" highlightClick="1"/>
          </p:cNvPr>
          <p:cNvSpPr/>
          <p:nvPr/>
        </p:nvSpPr>
        <p:spPr>
          <a:xfrm>
            <a:off x="10965035" y="5778954"/>
            <a:ext cx="592474" cy="74022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7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2" y="449943"/>
            <a:ext cx="8625461" cy="6096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31515" y="591911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Безопасность 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Летом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Родителям 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 безопасности</a:t>
            </a: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детей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Оказание</a:t>
            </a: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первой помощи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возврат 6">
            <a:hlinkClick r:id="" action="ppaction://hlinkshowjump?jump=firstslide" highlightClick="1"/>
          </p:cNvPr>
          <p:cNvSpPr/>
          <p:nvPr/>
        </p:nvSpPr>
        <p:spPr>
          <a:xfrm>
            <a:off x="10871200" y="5617028"/>
            <a:ext cx="870858" cy="68199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2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86" y="365125"/>
            <a:ext cx="4093028" cy="536801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пострадавшим на воде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/>
          <a:stretch/>
        </p:blipFill>
        <p:spPr>
          <a:xfrm>
            <a:off x="5038647" y="133664"/>
            <a:ext cx="6558268" cy="6724336"/>
          </a:xfrm>
        </p:spPr>
      </p:pic>
    </p:spTree>
    <p:extLst>
      <p:ext uri="{BB962C8B-B14F-4D97-AF65-F5344CB8AC3E}">
        <p14:creationId xmlns:p14="http://schemas.microsoft.com/office/powerpoint/2010/main" val="2615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0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97</TotalTime>
  <Words>93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помощи пострадавшим на воде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Селянина</dc:creator>
  <cp:lastModifiedBy>Елена Селянина</cp:lastModifiedBy>
  <cp:revision>11</cp:revision>
  <dcterms:created xsi:type="dcterms:W3CDTF">2020-05-24T17:55:47Z</dcterms:created>
  <dcterms:modified xsi:type="dcterms:W3CDTF">2020-05-24T19:33:09Z</dcterms:modified>
</cp:coreProperties>
</file>