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97709"/>
            <a:ext cx="8689976" cy="76611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 «средняя образовательная школа № 4»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1565189"/>
            <a:ext cx="8689976" cy="5082745"/>
          </a:xfrm>
        </p:spPr>
        <p:txBody>
          <a:bodyPr>
            <a:normAutofit fontScale="92500" lnSpcReduction="20000"/>
          </a:bodyPr>
          <a:lstStyle/>
          <a:p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 тему:</a:t>
            </a:r>
          </a:p>
          <a:p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нерассказанная история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>
              <a:lnSpc>
                <a:spcPct val="100000"/>
              </a:lnSpc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ученик </a:t>
            </a:r>
          </a:p>
          <a:p>
            <a:pPr algn="r">
              <a:lnSpc>
                <a:spcPct val="11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«А» класса</a:t>
            </a:r>
          </a:p>
          <a:p>
            <a:pPr algn="r">
              <a:lnSpc>
                <a:spcPct val="110000"/>
              </a:lnSpc>
            </a:pP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Шансков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Иван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1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699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александрович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летал на штурмовике ил-2. Однажды, когда он был сбит, экипаж начал гореть. Прадедушка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серьёзную травму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глаз, полгода носил повязку на глазах, восстанавливался.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но несмотря на все эти невзгоды, он всё же продолжил борьбу с немецко-фашистскими захватчиками.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670" y="3039762"/>
            <a:ext cx="7274011" cy="359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6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741406"/>
            <a:ext cx="10363826" cy="53298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это часы со сбитого моим прадедушкой немецкого самолёта. На задней крышке нацарапано 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 н. 9.3.1945 германия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53" y="2018269"/>
            <a:ext cx="3377515" cy="46461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86" y="2018269"/>
            <a:ext cx="3567526" cy="464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3038" y="1680518"/>
            <a:ext cx="7166919" cy="317156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александровича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Даже брали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прадедушка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Поделился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воспоминаниями о том, как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прошёл свой боевой путь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командира.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762" y="230660"/>
            <a:ext cx="4069493" cy="644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5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807308"/>
            <a:ext cx="10363826" cy="528869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Прадедушка награждён медалями и орденами за боевые             заслуги перед отечеством.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73" y="1952368"/>
            <a:ext cx="9308758" cy="483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774358"/>
            <a:ext cx="10363826" cy="529692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Люди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уходят из жизни, а память о них будет жить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их детях, внуках, правнуках.…У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александровича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выросла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достойная смена. Когда пришла пора отдать священный долг Родине, его внуки встали в солдатский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строй.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Бережно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хранятся в нашей семье фронтовые вещи прадедов: медали и пожелтевшие от времени фотографии. Пересматривая снимки, я понимаю, что победа не стареет. Пройдет сто лет, а она будет в наших сердцах такой же молодой, как в светлом сорок пятом, потому что ослепительно молоды были солдаты, которые ее добывали.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8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64757"/>
            <a:ext cx="10363826" cy="662425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жаль, что я не застал прадедушек живыми, но я ими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горжусь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Всю войну они защищали свою Родину от фашистов. Мне кажется, что мои прадедушки внесли большой вклад в Победу.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проявили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боях с фашистами храбрость и героизм. Мне очень хочется быть похожим на них.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Когда мои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дедушки и бабушки с особым блеском в глазах и грустью в голосе рассказывают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 днях, показывая потускневшие фотографии прошлых лет,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ярко представляю себе события тех лет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проникаюсь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гордостью за свою страну!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877" y="3072714"/>
            <a:ext cx="3995350" cy="371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8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71849"/>
            <a:ext cx="10363826" cy="652436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и моих сверстников Великая Отечественная война – это что-то очень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далёкое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Мы знаем о ней по рассказам взрослых, по Урокам Победы, которые проводят в школе наши учителя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благодарны погибшим и ныне живущим солдатам той страшной войны, которые освободили нашу страну, дали ей будущее, жизнь. Память о Великой Отечественной войне жива. Об этом нельзя забывать. Она всегда будет волновать наши сердца, а 9 Мая останется самым дорогим  сердцу каждого человека праздником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18" y="3476368"/>
            <a:ext cx="4862586" cy="331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9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89470"/>
            <a:ext cx="10363826" cy="640903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 дня Великой Отечественной войны прошло 75 лет, но память о произошедших событиях живёт в каждой семье, в каждом бьющемся сердце наших бабушек, дедушек, отцов и матерей, и я горд тем, что у меня были такие прадеды, которые вместе с советскими солдатами победили в этой страшной, грозной войне, подарив нам чистое и мирное небо над головой.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84" y="2924432"/>
            <a:ext cx="6639697" cy="385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2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411892"/>
            <a:ext cx="10364451" cy="3426939"/>
          </a:xfrm>
        </p:spPr>
        <p:txBody>
          <a:bodyPr>
            <a:normAutofit fontScale="90000"/>
          </a:bodyPr>
          <a:lstStyle/>
          <a:p>
            <a:pPr fontAlgn="base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Ах, война, что ж ты сделала, подлая: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тихими наши дворы,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мальчики головы подняли,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повзрослели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до поры,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пороге едва помаячили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ушли за солдатом солдат…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свидания, мальчики! Мальчики,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вернуться назад!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22" y="3838831"/>
            <a:ext cx="3764691" cy="275967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713" y="3838831"/>
            <a:ext cx="3904735" cy="275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8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815546"/>
            <a:ext cx="10363826" cy="551935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прошло со дня великой Победы советских войск над немецко-фашистскими захватчиками, но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9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Мая всеми нами отмечается с почётом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гордостью.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рассказать о своих прадедах, которые воевали на фронте во время Великой Отечественной войны. Сам я их не помню, но мне 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 рассказывали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мои бабушки и дедушки.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45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980302"/>
            <a:ext cx="10364451" cy="1037968"/>
          </a:xfrm>
        </p:spPr>
        <p:txBody>
          <a:bodyPr>
            <a:normAutofit fontScale="90000"/>
          </a:bodyPr>
          <a:lstStyle/>
          <a:p>
            <a:pPr fontAlgn="base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прадед- участник Великой Отечественной войны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33027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Шансков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петрович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32" y="1622854"/>
            <a:ext cx="3138617" cy="454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1361"/>
            <a:ext cx="10363826" cy="544521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прадедушка —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Шансков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Алексей Петрович. Родился в 1926 году в городе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Туле.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самые первые дни Великой Отечественной войны Алексей Петрович был призван в ряды Красной Армии. После нескольких недель обучения его отправили на фронт.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Мой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был отважным командиром взвода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пулемётчиков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сражался с немецко-фашистскими войсками. Из рассказа моих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родных я узнал, что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был ранен и комиссован. Имел боевые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награды. к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сожалению, они не сохранились до наших дней. Умер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петрович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июля 1961 года. Захоронен в городе Туле.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7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75" y="749299"/>
            <a:ext cx="2228503" cy="36497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37" y="1425146"/>
            <a:ext cx="3426941" cy="52722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892" y="749299"/>
            <a:ext cx="2257167" cy="364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059" y="74142"/>
            <a:ext cx="10133167" cy="16969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прадед- участник Великой Отечественной войны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39546"/>
            <a:ext cx="10363826" cy="4102443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александрович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35" y="1631091"/>
            <a:ext cx="3048000" cy="428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1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889686"/>
            <a:ext cx="10363826" cy="51733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прадедушка — Попов Николай Александрович. Родился 18 декабря 1921 года в городе 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Собинка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прадед прожил честную и справедливую жизнь, был скромным человеком. О войне много не говорил, он не считал это подвигом. Он считал, что защищать Родину – это долг каждого. </a:t>
            </a:r>
            <a:endParaRPr lang="ru-RU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Не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любил прадедушка рассказывать о войне: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тяжёлые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воспоминания. Столько друзей потеряно на полях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сражений! 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 21 января 2003 года. Захоронен в городе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Собинка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5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74" y="675804"/>
            <a:ext cx="2492991" cy="44646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00" y="1598140"/>
            <a:ext cx="3250819" cy="50909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464" y="675804"/>
            <a:ext cx="2825579" cy="446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0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199</TotalTime>
  <Words>755</Words>
  <Application>Microsoft Office PowerPoint</Application>
  <PresentationFormat>Широкоэкранный</PresentationFormat>
  <Paragraphs>57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Tw Cen MT</vt:lpstr>
      <vt:lpstr>Капля</vt:lpstr>
      <vt:lpstr>Муниципальное бюджетное образовательное учреждение «средняя образовательная школа № 4»</vt:lpstr>
      <vt:lpstr>Ах, война, что ж ты сделала, подлая:  стали тихими наши дворы,  наши мальчики головы подняли,  повзрослели они до поры,  на пороге едва помаячили  и ушли за солдатом солдат…  До свидания, мальчики! Мальчики,  постарайтесь вернуться назад!</vt:lpstr>
      <vt:lpstr>Презентация PowerPoint</vt:lpstr>
      <vt:lpstr>Мой прадед- участник Великой Отечественной войны  </vt:lpstr>
      <vt:lpstr>Презентация PowerPoint</vt:lpstr>
      <vt:lpstr>Презентация PowerPoint</vt:lpstr>
      <vt:lpstr>Мой прадед- участник Великой Отечественной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«средняя образовательная школа № 4»</dc:title>
  <dc:creator>Пользователь</dc:creator>
  <cp:lastModifiedBy>Пользователь</cp:lastModifiedBy>
  <cp:revision>22</cp:revision>
  <dcterms:created xsi:type="dcterms:W3CDTF">2020-05-04T15:37:04Z</dcterms:created>
  <dcterms:modified xsi:type="dcterms:W3CDTF">2020-05-05T09:57:36Z</dcterms:modified>
</cp:coreProperties>
</file>